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24"/>
  </p:notesMasterIdLst>
  <p:handoutMasterIdLst>
    <p:handoutMasterId r:id="rId25"/>
  </p:handoutMasterIdLst>
  <p:sldIdLst>
    <p:sldId id="321" r:id="rId5"/>
    <p:sldId id="402" r:id="rId6"/>
    <p:sldId id="385" r:id="rId7"/>
    <p:sldId id="386" r:id="rId8"/>
    <p:sldId id="339" r:id="rId9"/>
    <p:sldId id="335" r:id="rId10"/>
    <p:sldId id="336" r:id="rId11"/>
    <p:sldId id="334" r:id="rId12"/>
    <p:sldId id="322" r:id="rId13"/>
    <p:sldId id="323" r:id="rId14"/>
    <p:sldId id="324" r:id="rId15"/>
    <p:sldId id="333" r:id="rId16"/>
    <p:sldId id="328" r:id="rId17"/>
    <p:sldId id="326" r:id="rId18"/>
    <p:sldId id="327" r:id="rId19"/>
    <p:sldId id="329" r:id="rId20"/>
    <p:sldId id="330" r:id="rId21"/>
    <p:sldId id="338" r:id="rId22"/>
    <p:sldId id="337" r:id="rId23"/>
  </p:sldIdLst>
  <p:sldSz cx="12188825" cy="6858000"/>
  <p:notesSz cx="6858000" cy="9144000"/>
  <p:custDataLst>
    <p:tags r:id="rId26"/>
  </p:custDataLst>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F1A457-CFE9-46D5-8678-407F6301DB6B}" v="5" dt="2019-04-25T16:26:57.6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114" d="100"/>
          <a:sy n="114" d="100"/>
        </p:scale>
        <p:origin x="474" y="102"/>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100" d="100"/>
          <a:sy n="100" d="100"/>
        </p:scale>
        <p:origin x="280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es-ES" dirty="0"/>
          </a:p>
        </p:txBody>
      </p:sp>
      <p:sp>
        <p:nvSpPr>
          <p:cNvPr id="3" name="Marcador de posición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DA61EFE9-9F30-4528-BDDA-C859CD15CA56}" type="datetime1">
              <a:rPr lang="es-ES" smtClean="0"/>
              <a:t>14/07/2020</a:t>
            </a:fld>
            <a:endParaRPr lang="es-ES" dirty="0"/>
          </a:p>
        </p:txBody>
      </p:sp>
      <p:sp>
        <p:nvSpPr>
          <p:cNvPr id="4" name="Marcador de posición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es-ES" dirty="0"/>
          </a:p>
        </p:txBody>
      </p:sp>
      <p:sp>
        <p:nvSpPr>
          <p:cNvPr id="5" name="Marcador de posición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es-ES"/>
              <a:pPr algn="r" rtl="0"/>
              <a:t>‹Nº›</a:t>
            </a:fld>
            <a:endParaRPr lang="es-ES"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a:p>
        </p:txBody>
      </p:sp>
      <p:sp>
        <p:nvSpPr>
          <p:cNvPr id="3" name="Marcador de posición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27373BEA-F5F3-4B6E-BA6B-D76E24101839}" type="datetime1">
              <a:rPr lang="es-ES" smtClean="0"/>
              <a:pPr/>
              <a:t>14/07/2020</a:t>
            </a:fld>
            <a:endParaRPr lang="es-ES" dirty="0"/>
          </a:p>
        </p:txBody>
      </p:sp>
      <p:sp>
        <p:nvSpPr>
          <p:cNvPr id="4" name="Marcador de posición de imagen de diapositiva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a:p>
        </p:txBody>
      </p:sp>
      <p:sp>
        <p:nvSpPr>
          <p:cNvPr id="7" name="Marcador de posición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F93199CD-3E1B-4AE6-990F-76F925F5EA9F}" type="slidenum">
              <a:rPr lang="es-ES" smtClean="0"/>
              <a:pPr/>
              <a:t>‹Nº›</a:t>
            </a:fld>
            <a:endParaRPr lang="es-ES"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65097B6B-FF96-F443-AED4-FFB28983C4F8}" type="slidenum">
              <a:rPr lang="en-US" smtClean="0"/>
              <a:t>2</a:t>
            </a:fld>
            <a:endParaRPr lang="en-US" dirty="0"/>
          </a:p>
        </p:txBody>
      </p:sp>
    </p:spTree>
    <p:extLst>
      <p:ext uri="{BB962C8B-B14F-4D97-AF65-F5344CB8AC3E}">
        <p14:creationId xmlns:p14="http://schemas.microsoft.com/office/powerpoint/2010/main" val="2895661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65097B6B-FF96-F443-AED4-FFB28983C4F8}" type="slidenum">
              <a:rPr lang="en-US" smtClean="0"/>
              <a:t>3</a:t>
            </a:fld>
            <a:endParaRPr lang="en-US" dirty="0"/>
          </a:p>
        </p:txBody>
      </p:sp>
    </p:spTree>
    <p:extLst>
      <p:ext uri="{BB962C8B-B14F-4D97-AF65-F5344CB8AC3E}">
        <p14:creationId xmlns:p14="http://schemas.microsoft.com/office/powerpoint/2010/main" val="1354521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Ser Windows Insider es algo:</a:t>
            </a:r>
          </a:p>
          <a:p>
            <a:r>
              <a:rPr lang="es-ES" dirty="0"/>
              <a:t>Muy </a:t>
            </a:r>
            <a:r>
              <a:rPr lang="es-ES" b="1" dirty="0" err="1"/>
              <a:t>cool</a:t>
            </a:r>
            <a:r>
              <a:rPr lang="es-ES" dirty="0"/>
              <a:t>, ya que somos parte de una gran comunidad de desarrolladores y usuarios curiosos sobre los cambios de Windows</a:t>
            </a:r>
          </a:p>
          <a:p>
            <a:r>
              <a:rPr lang="es-ES" dirty="0"/>
              <a:t>Siempre </a:t>
            </a:r>
            <a:r>
              <a:rPr lang="es-ES" b="1" dirty="0"/>
              <a:t>estamos atentos </a:t>
            </a:r>
            <a:r>
              <a:rPr lang="es-ES" dirty="0"/>
              <a:t>a los nuevos cambios del sistema operativo, porque los </a:t>
            </a:r>
            <a:r>
              <a:rPr lang="es-ES" b="1" dirty="0"/>
              <a:t>revisamos </a:t>
            </a:r>
            <a:r>
              <a:rPr lang="es-ES" b="0" dirty="0"/>
              <a:t>y </a:t>
            </a:r>
            <a:r>
              <a:rPr lang="es-ES" b="1" dirty="0"/>
              <a:t>reportamos</a:t>
            </a:r>
            <a:r>
              <a:rPr lang="es-ES" b="0" dirty="0"/>
              <a:t> la experiencia de usuario y errores que puedan aparecer, para dar </a:t>
            </a:r>
            <a:r>
              <a:rPr lang="es-ES" b="1" dirty="0"/>
              <a:t>confianza</a:t>
            </a:r>
            <a:r>
              <a:rPr lang="es-ES" b="0" dirty="0"/>
              <a:t> al usuario final cuando se libera una gran actualización.</a:t>
            </a:r>
            <a:endParaRPr lang="es-ES" b="1" dirty="0"/>
          </a:p>
        </p:txBody>
      </p:sp>
      <p:sp>
        <p:nvSpPr>
          <p:cNvPr id="4" name="Marcador de número de diapositiva 3"/>
          <p:cNvSpPr>
            <a:spLocks noGrp="1"/>
          </p:cNvSpPr>
          <p:nvPr>
            <p:ph type="sldNum" sz="quarter" idx="10"/>
          </p:nvPr>
        </p:nvSpPr>
        <p:spPr/>
        <p:txBody>
          <a:bodyPr/>
          <a:lstStyle/>
          <a:p>
            <a:fld id="{65097B6B-FF96-F443-AED4-FFB28983C4F8}" type="slidenum">
              <a:rPr lang="en-US" smtClean="0"/>
              <a:t>4</a:t>
            </a:fld>
            <a:endParaRPr lang="en-US" dirty="0"/>
          </a:p>
        </p:txBody>
      </p:sp>
    </p:spTree>
    <p:extLst>
      <p:ext uri="{BB962C8B-B14F-4D97-AF65-F5344CB8AC3E}">
        <p14:creationId xmlns:p14="http://schemas.microsoft.com/office/powerpoint/2010/main" val="15815040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es-ES" noProof="0"/>
              <a:t>Haga clic para modificar el estilo de subtítulo del patrón</a:t>
            </a:r>
            <a:endParaRPr lang="es-ES" noProof="0"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texto vertical 2"/>
          <p:cNvSpPr>
            <a:spLocks noGrp="1"/>
          </p:cNvSpPr>
          <p:nvPr>
            <p:ph type="body" orient="vert" idx="1"/>
          </p:nvPr>
        </p:nvSpPr>
        <p:spPr/>
        <p:txBody>
          <a:bodyPr vert="eaVert" rtlCol="0"/>
          <a:lstStyle/>
          <a:p>
            <a:pPr lvl="0" rtl="0"/>
            <a:r>
              <a:rPr lang="es-ES" noProof="0"/>
              <a:t>Editar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fecha 3"/>
          <p:cNvSpPr>
            <a:spLocks noGrp="1"/>
          </p:cNvSpPr>
          <p:nvPr>
            <p:ph type="dt" sz="half" idx="10"/>
          </p:nvPr>
        </p:nvSpPr>
        <p:spPr/>
        <p:txBody>
          <a:bodyPr rtlCol="0"/>
          <a:lstStyle>
            <a:lvl1pPr algn="r">
              <a:defRPr/>
            </a:lvl1pPr>
          </a:lstStyle>
          <a:p>
            <a:fld id="{F1AC609F-0362-4067-A47A-9F1CA2E45A65}" type="datetime1">
              <a:rPr lang="es-ES" smtClean="0"/>
              <a:pPr/>
              <a:t>14/07/2020</a:t>
            </a:fld>
            <a:endParaRPr lang="es-ES"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9142412" y="381001"/>
            <a:ext cx="1524001" cy="5638800"/>
          </a:xfrm>
        </p:spPr>
        <p:txBody>
          <a:bodyPr vert="eaVert" rtlCol="0"/>
          <a:lstStyle/>
          <a:p>
            <a:pPr rtl="0"/>
            <a:r>
              <a:rPr lang="es-ES" noProof="0"/>
              <a:t>Haga clic para modificar el estilo de título del patrón</a:t>
            </a:r>
            <a:endParaRPr lang="es-ES" noProof="0" dirty="0"/>
          </a:p>
        </p:txBody>
      </p:sp>
      <p:sp>
        <p:nvSpPr>
          <p:cNvPr id="3" name="Marcador de posición de texto vertical 2"/>
          <p:cNvSpPr>
            <a:spLocks noGrp="1"/>
          </p:cNvSpPr>
          <p:nvPr>
            <p:ph type="body" orient="vert" idx="1"/>
          </p:nvPr>
        </p:nvSpPr>
        <p:spPr>
          <a:xfrm>
            <a:off x="1522412" y="381001"/>
            <a:ext cx="7391399" cy="5638800"/>
          </a:xfrm>
        </p:spPr>
        <p:txBody>
          <a:bodyPr vert="eaVert" rtlCol="0"/>
          <a:lstStyle/>
          <a:p>
            <a:pPr lvl="0" rtl="0"/>
            <a:r>
              <a:rPr lang="es-ES" noProof="0"/>
              <a:t>Editar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fecha 3"/>
          <p:cNvSpPr>
            <a:spLocks noGrp="1"/>
          </p:cNvSpPr>
          <p:nvPr>
            <p:ph type="dt" sz="half" idx="10"/>
          </p:nvPr>
        </p:nvSpPr>
        <p:spPr/>
        <p:txBody>
          <a:bodyPr rtlCol="0"/>
          <a:lstStyle>
            <a:lvl1pPr algn="r">
              <a:defRPr/>
            </a:lvl1pPr>
          </a:lstStyle>
          <a:p>
            <a:fld id="{932AED9F-A6BB-400D-8F4D-616EB46A9405}" type="datetime1">
              <a:rPr lang="es-ES" smtClean="0"/>
              <a:pPr/>
              <a:t>14/07/2020</a:t>
            </a:fld>
            <a:endParaRPr lang="es-ES"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71" y="1635896"/>
            <a:ext cx="11650487" cy="4931036"/>
          </a:xfrm>
        </p:spPr>
        <p:txBody>
          <a:bodyPr wrap="square">
            <a:noAutofit/>
          </a:bodyPr>
          <a:lstStyle>
            <a:lvl3pPr>
              <a:defRPr sz="2352"/>
            </a:lvl3pPr>
            <a:lvl4pPr>
              <a:defRPr sz="1960"/>
            </a:lvl4pPr>
            <a:lvl5pPr>
              <a:defRPr sz="196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4682529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p:txBody>
          <a:bodyPr rtlCol="0"/>
          <a:lstStyle>
            <a:lvl5pPr algn="l" rtl="0">
              <a:defRPr/>
            </a:lvl5pPr>
            <a:lvl6pPr algn="l" rtl="0">
              <a:defRPr/>
            </a:lvl6pPr>
          </a:lstStyle>
          <a:p>
            <a:pPr lvl="0" rtl="0"/>
            <a:r>
              <a:rPr lang="es-ES" noProof="0"/>
              <a:t>Editar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fecha 3"/>
          <p:cNvSpPr>
            <a:spLocks noGrp="1"/>
          </p:cNvSpPr>
          <p:nvPr>
            <p:ph type="dt" sz="half" idx="10"/>
          </p:nvPr>
        </p:nvSpPr>
        <p:spPr/>
        <p:txBody>
          <a:bodyPr rtlCol="0"/>
          <a:lstStyle>
            <a:lvl1pPr algn="r">
              <a:defRPr/>
            </a:lvl1pPr>
          </a:lstStyle>
          <a:p>
            <a:fld id="{3D505D98-D4C1-4348-8F39-108EE2C76C21}" type="datetime1">
              <a:rPr lang="es-ES" smtClean="0"/>
              <a:pPr/>
              <a:t>14/07/2020</a:t>
            </a:fld>
            <a:endParaRPr lang="es-ES"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es-ES" noProof="0"/>
              <a:t>Editar los estilos de texto del patrón</a:t>
            </a:r>
          </a:p>
        </p:txBody>
      </p:sp>
      <p:sp>
        <p:nvSpPr>
          <p:cNvPr id="4" name="Marcador de posición de fecha 3"/>
          <p:cNvSpPr>
            <a:spLocks noGrp="1"/>
          </p:cNvSpPr>
          <p:nvPr>
            <p:ph type="dt" sz="half" idx="10"/>
          </p:nvPr>
        </p:nvSpPr>
        <p:spPr/>
        <p:txBody>
          <a:bodyPr rtlCol="0"/>
          <a:lstStyle>
            <a:lvl1pPr algn="r">
              <a:defRPr/>
            </a:lvl1pPr>
          </a:lstStyle>
          <a:p>
            <a:fld id="{A12EF1AF-E5B2-41DB-BFF8-672C5BBF646A}" type="datetime1">
              <a:rPr lang="es-ES" smtClean="0"/>
              <a:pPr/>
              <a:t>14/07/2020</a:t>
            </a:fld>
            <a:endParaRPr lang="es-ES"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sz="half" idx="1"/>
          </p:nvPr>
        </p:nvSpPr>
        <p:spPr>
          <a:xfrm>
            <a:off x="1504781" y="1905001"/>
            <a:ext cx="4419599"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a:t>Editar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a:t>Editar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fecha 4"/>
          <p:cNvSpPr>
            <a:spLocks noGrp="1"/>
          </p:cNvSpPr>
          <p:nvPr>
            <p:ph type="dt" sz="half" idx="10"/>
          </p:nvPr>
        </p:nvSpPr>
        <p:spPr/>
        <p:txBody>
          <a:bodyPr rtlCol="0"/>
          <a:lstStyle>
            <a:lvl1pPr>
              <a:defRPr/>
            </a:lvl1pPr>
          </a:lstStyle>
          <a:p>
            <a:pPr algn="r"/>
            <a:fld id="{8E17C630-F8FA-4DCB-87FA-91D30885A2FD}" type="datetime1">
              <a:rPr lang="es-ES" smtClean="0"/>
              <a:pPr algn="r"/>
              <a:t>14/07/2020</a:t>
            </a:fld>
            <a:endParaRPr lang="es-ES"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2A013F82-EE5E-44EE-A61D-E31C6657F26F}" type="slidenum">
              <a:rPr lang="es-ES" noProof="0" smtClean="0"/>
              <a:t>‹Nº›</a:t>
            </a:fld>
            <a:endParaRPr lang="es-ES" noProof="0"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lgn="l" rtl="0">
              <a:defRPr/>
            </a:lvl1pPr>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es-ES" noProof="0"/>
              <a:t>Editar los estilos de texto del patrón</a:t>
            </a:r>
          </a:p>
        </p:txBody>
      </p:sp>
      <p:sp>
        <p:nvSpPr>
          <p:cNvPr id="4" name="Marcador de posición de contenido 3"/>
          <p:cNvSpPr>
            <a:spLocks noGrp="1"/>
          </p:cNvSpPr>
          <p:nvPr>
            <p:ph sz="half" idx="2"/>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a:t>Editar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es-ES" noProof="0"/>
              <a:t>Editar los estilos de texto del patrón</a:t>
            </a:r>
          </a:p>
        </p:txBody>
      </p:sp>
      <p:sp>
        <p:nvSpPr>
          <p:cNvPr id="6" name="Marcador de posición de contenido 5"/>
          <p:cNvSpPr>
            <a:spLocks noGrp="1"/>
          </p:cNvSpPr>
          <p:nvPr>
            <p:ph sz="quarter" idx="4"/>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a:t>Editar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7" name="Marcador de posición de fecha 6"/>
          <p:cNvSpPr>
            <a:spLocks noGrp="1"/>
          </p:cNvSpPr>
          <p:nvPr>
            <p:ph type="dt" sz="half" idx="10"/>
          </p:nvPr>
        </p:nvSpPr>
        <p:spPr/>
        <p:txBody>
          <a:bodyPr rtlCol="0"/>
          <a:lstStyle>
            <a:lvl1pPr algn="r">
              <a:defRPr/>
            </a:lvl1pPr>
          </a:lstStyle>
          <a:p>
            <a:fld id="{724076C6-356A-48AB-A8EF-572AE4A11929}" type="datetime1">
              <a:rPr lang="es-ES" smtClean="0"/>
              <a:pPr/>
              <a:t>14/07/2020</a:t>
            </a:fld>
            <a:endParaRPr lang="es-ES" dirty="0"/>
          </a:p>
        </p:txBody>
      </p:sp>
      <p:sp>
        <p:nvSpPr>
          <p:cNvPr id="8" name="Marcador de posición de pie de página 7"/>
          <p:cNvSpPr>
            <a:spLocks noGrp="1"/>
          </p:cNvSpPr>
          <p:nvPr>
            <p:ph type="ftr" sz="quarter" idx="11"/>
          </p:nvPr>
        </p:nvSpPr>
        <p:spPr/>
        <p:txBody>
          <a:bodyPr rtlCol="0"/>
          <a:lstStyle/>
          <a:p>
            <a:pPr rtl="0"/>
            <a:endParaRPr lang="es-ES" noProof="0" dirty="0"/>
          </a:p>
        </p:txBody>
      </p:sp>
      <p:sp>
        <p:nvSpPr>
          <p:cNvPr id="9" name="Marcador de posición de número de diapositiva 8"/>
          <p:cNvSpPr>
            <a:spLocks noGrp="1"/>
          </p:cNvSpPr>
          <p:nvPr>
            <p:ph type="sldNum" sz="quarter" idx="12"/>
          </p:nvPr>
        </p:nvSpPr>
        <p:spPr/>
        <p:txBody>
          <a:bodyPr rtlCol="0"/>
          <a:lstStyle/>
          <a:p>
            <a:pPr rtl="0"/>
            <a:fld id="{2A013F82-EE5E-44EE-A61D-E31C6657F26F}" type="slidenum">
              <a:rPr lang="es-ES" noProof="0" smtClean="0"/>
              <a:t>‹Nº›</a:t>
            </a:fld>
            <a:endParaRPr lang="es-ES"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fecha 2"/>
          <p:cNvSpPr>
            <a:spLocks noGrp="1"/>
          </p:cNvSpPr>
          <p:nvPr>
            <p:ph type="dt" sz="half" idx="10"/>
          </p:nvPr>
        </p:nvSpPr>
        <p:spPr/>
        <p:txBody>
          <a:bodyPr rtlCol="0"/>
          <a:lstStyle>
            <a:lvl1pPr algn="r">
              <a:defRPr/>
            </a:lvl1pPr>
          </a:lstStyle>
          <a:p>
            <a:fld id="{E4A686D9-BDBD-4090-B19D-04E04F3CB648}" type="datetime1">
              <a:rPr lang="es-ES" smtClean="0"/>
              <a:pPr/>
              <a:t>14/07/2020</a:t>
            </a:fld>
            <a:endParaRPr lang="es-ES" dirty="0"/>
          </a:p>
        </p:txBody>
      </p:sp>
      <p:sp>
        <p:nvSpPr>
          <p:cNvPr id="4" name="Marcador de posición de pie de página 3"/>
          <p:cNvSpPr>
            <a:spLocks noGrp="1"/>
          </p:cNvSpPr>
          <p:nvPr>
            <p:ph type="ftr" sz="quarter" idx="11"/>
          </p:nvPr>
        </p:nvSpPr>
        <p:spPr/>
        <p:txBody>
          <a:bodyPr rtlCol="0"/>
          <a:lstStyle/>
          <a:p>
            <a:pPr rtl="0"/>
            <a:endParaRPr lang="es-ES" noProof="0" dirty="0"/>
          </a:p>
        </p:txBody>
      </p:sp>
      <p:sp>
        <p:nvSpPr>
          <p:cNvPr id="5" name="Marcador de posición de número de diapositiva 4"/>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bg>
      <p:bgPr>
        <a:solidFill>
          <a:schemeClr val="bg2"/>
        </a:solidFill>
        <a:effectLst/>
      </p:bgPr>
    </p:bg>
    <p:spTree>
      <p:nvGrpSpPr>
        <p:cNvPr id="1" name=""/>
        <p:cNvGrpSpPr/>
        <p:nvPr/>
      </p:nvGrpSpPr>
      <p:grpSpPr>
        <a:xfrm>
          <a:off x="0" y="0"/>
          <a:ext cx="0" cy="0"/>
          <a:chOff x="0" y="0"/>
          <a:chExt cx="0" cy="0"/>
        </a:xfrm>
      </p:grpSpPr>
      <p:sp>
        <p:nvSpPr>
          <p:cNvPr id="2" name="Marcador de posición de fecha 1"/>
          <p:cNvSpPr>
            <a:spLocks noGrp="1"/>
          </p:cNvSpPr>
          <p:nvPr>
            <p:ph type="dt" sz="half" idx="10"/>
          </p:nvPr>
        </p:nvSpPr>
        <p:spPr/>
        <p:txBody>
          <a:bodyPr rtlCol="0"/>
          <a:lstStyle>
            <a:lvl1pPr algn="r">
              <a:defRPr/>
            </a:lvl1pPr>
          </a:lstStyle>
          <a:p>
            <a:fld id="{D1B4D0FB-1285-4974-8D4E-BCFCC0FA7978}" type="datetime1">
              <a:rPr lang="es-ES" smtClean="0"/>
              <a:pPr/>
              <a:t>14/07/2020</a:t>
            </a:fld>
            <a:endParaRPr lang="es-ES" dirty="0"/>
          </a:p>
        </p:txBody>
      </p:sp>
      <p:sp>
        <p:nvSpPr>
          <p:cNvPr id="3" name="Marcador de posición de pie de página 2"/>
          <p:cNvSpPr>
            <a:spLocks noGrp="1"/>
          </p:cNvSpPr>
          <p:nvPr>
            <p:ph type="ftr" sz="quarter" idx="11"/>
          </p:nvPr>
        </p:nvSpPr>
        <p:spPr/>
        <p:txBody>
          <a:bodyPr rtlCol="0"/>
          <a:lstStyle/>
          <a:p>
            <a:pPr rtl="0"/>
            <a:endParaRPr lang="es-ES" noProof="0" dirty="0"/>
          </a:p>
        </p:txBody>
      </p:sp>
      <p:sp>
        <p:nvSpPr>
          <p:cNvPr id="4" name="Marcador de posición de número de diapositiva 3"/>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a:t>Editar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texto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es-ES" noProof="0"/>
              <a:t>Editar los estilos de texto del patrón</a:t>
            </a:r>
          </a:p>
        </p:txBody>
      </p:sp>
      <p:sp>
        <p:nvSpPr>
          <p:cNvPr id="5" name="Marcador de posición de fecha 4"/>
          <p:cNvSpPr>
            <a:spLocks noGrp="1"/>
          </p:cNvSpPr>
          <p:nvPr>
            <p:ph type="dt" sz="half" idx="10"/>
          </p:nvPr>
        </p:nvSpPr>
        <p:spPr/>
        <p:txBody>
          <a:bodyPr rtlCol="0"/>
          <a:lstStyle>
            <a:lvl1pPr algn="r">
              <a:defRPr/>
            </a:lvl1pPr>
          </a:lstStyle>
          <a:p>
            <a:fld id="{9C3D96D5-80C9-4ED7-89C2-CE590C3C6CB2}" type="datetime1">
              <a:rPr lang="es-ES" smtClean="0"/>
              <a:pPr/>
              <a:t>14/07/2020</a:t>
            </a:fld>
            <a:endParaRPr lang="es-ES"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posición de imagen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es-ES" noProof="0"/>
              <a:t>Haga clic en el icono para agregar una imagen</a:t>
            </a:r>
            <a:endParaRPr lang="es-ES" noProof="0" dirty="0"/>
          </a:p>
        </p:txBody>
      </p:sp>
      <p:sp>
        <p:nvSpPr>
          <p:cNvPr id="2" name="Título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es-ES" noProof="0"/>
              <a:t>Editar los estilos de texto del patrón</a:t>
            </a:r>
          </a:p>
        </p:txBody>
      </p:sp>
      <p:sp>
        <p:nvSpPr>
          <p:cNvPr id="5" name="Marcador de posición de fecha 4"/>
          <p:cNvSpPr>
            <a:spLocks noGrp="1"/>
          </p:cNvSpPr>
          <p:nvPr>
            <p:ph type="dt" sz="half" idx="10"/>
          </p:nvPr>
        </p:nvSpPr>
        <p:spPr/>
        <p:txBody>
          <a:bodyPr rtlCol="0"/>
          <a:lstStyle>
            <a:lvl1pPr algn="r">
              <a:defRPr/>
            </a:lvl1pPr>
          </a:lstStyle>
          <a:p>
            <a:fld id="{DA911BAB-2490-48FD-81BA-E5EB85DA87AE}" type="datetime1">
              <a:rPr lang="es-ES" smtClean="0"/>
              <a:pPr/>
              <a:t>14/07/2020</a:t>
            </a:fld>
            <a:endParaRPr lang="es-ES"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2A013F82-EE5E-44EE-A61D-E31C6657F26F}" type="slidenum">
              <a:rPr lang="es-ES" noProof="0"/>
              <a:pPr rtl="0"/>
              <a:t>‹Nº›</a:t>
            </a:fld>
            <a:endParaRPr lang="es-ES" noProof="0"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Marcador de posición de título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es-ES" noProof="0" dirty="0"/>
              <a:t>Haga clic para modificar el estilo de título del patrón</a:t>
            </a:r>
          </a:p>
        </p:txBody>
      </p:sp>
      <p:sp>
        <p:nvSpPr>
          <p:cNvPr id="3" name="Marcador de posición de texto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posición de fecha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algn="r"/>
            <a:fld id="{7170E197-1079-4777-8273-53286CD6A787}" type="datetime1">
              <a:rPr lang="es-ES" smtClean="0"/>
              <a:pPr algn="r"/>
              <a:t>14/07/2020</a:t>
            </a:fld>
            <a:endParaRPr lang="es-ES" dirty="0"/>
          </a:p>
        </p:txBody>
      </p:sp>
      <p:sp>
        <p:nvSpPr>
          <p:cNvPr id="5" name="Marcador de posición de pie de página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rtl="0"/>
            <a:endParaRPr lang="es-ES" noProof="0" dirty="0"/>
          </a:p>
        </p:txBody>
      </p:sp>
      <p:sp>
        <p:nvSpPr>
          <p:cNvPr id="6" name="Marcador de posición de número de diapositiva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2A013F82-EE5E-44EE-A61D-E31C6657F26F}" type="slidenum">
              <a:rPr lang="es-ES" smtClean="0"/>
              <a:pPr/>
              <a:t>‹Nº›</a:t>
            </a:fld>
            <a:endParaRPr lang="es-ES"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 Id="rId9" Type="http://schemas.openxmlformats.org/officeDocument/2006/relationships/image" Target="../media/image36.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image" Target="../media/image8.jp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8.jpg"/><Relationship Id="rId7"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s>
</file>

<file path=ppt/slides/_rels/slide5.xml.rels><?xml version="1.0" encoding="UTF-8" standalone="yes"?>
<Relationships xmlns="http://schemas.openxmlformats.org/package/2006/relationships"><Relationship Id="rId3" Type="http://schemas.openxmlformats.org/officeDocument/2006/relationships/hyperlink" Target="https://medium.com/@andreagarcia_94938/las-herramientas-de-versionamiento-de-c%C3%B3digo-8a96a88d1702" TargetMode="External"/><Relationship Id="rId2" Type="http://schemas.openxmlformats.org/officeDocument/2006/relationships/hyperlink" Target="https://sites.google.com/site/practicadesarrollosoft/temario/sistemas-de-versionado-de-cdigo" TargetMode="External"/><Relationship Id="rId1" Type="http://schemas.openxmlformats.org/officeDocument/2006/relationships/slideLayout" Target="../slideLayouts/slideLayout2.xml"/><Relationship Id="rId4" Type="http://schemas.openxmlformats.org/officeDocument/2006/relationships/hyperlink" Target="https://es.wikipedia.org/wiki/Programas_para_control_de_versiones"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9.png"/><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901BE10-4D0C-4D5D-BBB2-506D582A7569}"/>
              </a:ext>
            </a:extLst>
          </p:cNvPr>
          <p:cNvSpPr>
            <a:spLocks noGrp="1"/>
          </p:cNvSpPr>
          <p:nvPr>
            <p:ph type="title"/>
          </p:nvPr>
        </p:nvSpPr>
        <p:spPr>
          <a:xfrm>
            <a:off x="1055604" y="3429000"/>
            <a:ext cx="3596607" cy="1143000"/>
          </a:xfrm>
        </p:spPr>
        <p:txBody>
          <a:bodyPr anchor="b">
            <a:normAutofit/>
          </a:bodyPr>
          <a:lstStyle/>
          <a:p>
            <a:r>
              <a:rPr lang="es-CL" dirty="0"/>
              <a:t>Versionado de Código</a:t>
            </a:r>
          </a:p>
        </p:txBody>
      </p:sp>
      <p:pic>
        <p:nvPicPr>
          <p:cNvPr id="6" name="Imagen 5">
            <a:extLst>
              <a:ext uri="{FF2B5EF4-FFF2-40B4-BE49-F238E27FC236}">
                <a16:creationId xmlns:a16="http://schemas.microsoft.com/office/drawing/2014/main" id="{7432CE64-A009-43ED-B181-7CDC59E3C7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1414" y="2016369"/>
            <a:ext cx="6400800" cy="2672861"/>
          </a:xfrm>
          <a:prstGeom prst="rect">
            <a:avLst/>
          </a:prstGeom>
          <a:noFill/>
        </p:spPr>
      </p:pic>
      <p:sp>
        <p:nvSpPr>
          <p:cNvPr id="11" name="Text Placeholder 3">
            <a:extLst>
              <a:ext uri="{FF2B5EF4-FFF2-40B4-BE49-F238E27FC236}">
                <a16:creationId xmlns:a16="http://schemas.microsoft.com/office/drawing/2014/main" id="{7D8753C1-C8D6-4F31-99F9-FD8309BEE5CE}"/>
              </a:ext>
            </a:extLst>
          </p:cNvPr>
          <p:cNvSpPr>
            <a:spLocks noGrp="1"/>
          </p:cNvSpPr>
          <p:nvPr>
            <p:ph type="body" sz="half" idx="2"/>
          </p:nvPr>
        </p:nvSpPr>
        <p:spPr>
          <a:xfrm>
            <a:off x="1065213" y="4648200"/>
            <a:ext cx="3581399" cy="1371600"/>
          </a:xfrm>
        </p:spPr>
        <p:txBody>
          <a:bodyPr/>
          <a:lstStyle/>
          <a:p>
            <a:r>
              <a:rPr lang="en-US" dirty="0"/>
              <a:t>Rodolfo Aravena Collipal</a:t>
            </a:r>
          </a:p>
          <a:p>
            <a:r>
              <a:rPr lang="en-US" dirty="0"/>
              <a:t>@rodo_aravena</a:t>
            </a:r>
          </a:p>
        </p:txBody>
      </p:sp>
      <p:sp>
        <p:nvSpPr>
          <p:cNvPr id="7" name="CuadroTexto 6">
            <a:extLst>
              <a:ext uri="{FF2B5EF4-FFF2-40B4-BE49-F238E27FC236}">
                <a16:creationId xmlns:a16="http://schemas.microsoft.com/office/drawing/2014/main" id="{F67A50AE-A9E7-4893-8F7B-374D65F3B655}"/>
              </a:ext>
            </a:extLst>
          </p:cNvPr>
          <p:cNvSpPr txBox="1"/>
          <p:nvPr/>
        </p:nvSpPr>
        <p:spPr>
          <a:xfrm>
            <a:off x="2566020" y="3933056"/>
            <a:ext cx="1584176" cy="646331"/>
          </a:xfrm>
          <a:prstGeom prst="rect">
            <a:avLst/>
          </a:prstGeom>
          <a:noFill/>
        </p:spPr>
        <p:txBody>
          <a:bodyPr wrap="square">
            <a:spAutoFit/>
          </a:bodyPr>
          <a:lstStyle/>
          <a:p>
            <a:r>
              <a:rPr lang="es-CL" sz="3600" dirty="0"/>
              <a:t>con Git</a:t>
            </a:r>
            <a:endParaRPr lang="es-ES" sz="3600" dirty="0"/>
          </a:p>
        </p:txBody>
      </p:sp>
    </p:spTree>
    <p:extLst>
      <p:ext uri="{BB962C8B-B14F-4D97-AF65-F5344CB8AC3E}">
        <p14:creationId xmlns:p14="http://schemas.microsoft.com/office/powerpoint/2010/main" val="28985373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60F8CE-2857-4A9E-B1BE-A37308597098}"/>
              </a:ext>
            </a:extLst>
          </p:cNvPr>
          <p:cNvSpPr>
            <a:spLocks noGrp="1"/>
          </p:cNvSpPr>
          <p:nvPr>
            <p:ph type="title"/>
          </p:nvPr>
        </p:nvSpPr>
        <p:spPr>
          <a:xfrm>
            <a:off x="658317" y="302350"/>
            <a:ext cx="5652119" cy="771872"/>
          </a:xfrm>
        </p:spPr>
        <p:txBody>
          <a:bodyPr/>
          <a:lstStyle/>
          <a:p>
            <a:r>
              <a:rPr lang="es-CL" dirty="0"/>
              <a:t>Herramientas de</a:t>
            </a:r>
          </a:p>
        </p:txBody>
      </p:sp>
      <p:sp>
        <p:nvSpPr>
          <p:cNvPr id="3" name="Marcador de contenido 2">
            <a:extLst>
              <a:ext uri="{FF2B5EF4-FFF2-40B4-BE49-F238E27FC236}">
                <a16:creationId xmlns:a16="http://schemas.microsoft.com/office/drawing/2014/main" id="{C6618E2C-2763-4BC6-91DC-4392C86D4A66}"/>
              </a:ext>
            </a:extLst>
          </p:cNvPr>
          <p:cNvSpPr>
            <a:spLocks noGrp="1"/>
          </p:cNvSpPr>
          <p:nvPr>
            <p:ph idx="1"/>
          </p:nvPr>
        </p:nvSpPr>
        <p:spPr>
          <a:xfrm>
            <a:off x="765820" y="1484785"/>
            <a:ext cx="11233248" cy="1008112"/>
          </a:xfrm>
        </p:spPr>
        <p:txBody>
          <a:bodyPr>
            <a:normAutofit/>
          </a:bodyPr>
          <a:lstStyle/>
          <a:p>
            <a:pPr algn="just"/>
            <a:r>
              <a:rPr lang="es-ES" dirty="0"/>
              <a:t>Existen muchas aplicaciones de con interfaz gráfica que permiten visualizar cómo trabaja GIT</a:t>
            </a:r>
            <a:endParaRPr lang="es-CL" dirty="0"/>
          </a:p>
        </p:txBody>
      </p:sp>
      <p:pic>
        <p:nvPicPr>
          <p:cNvPr id="4" name="Imagen 3">
            <a:extLst>
              <a:ext uri="{FF2B5EF4-FFF2-40B4-BE49-F238E27FC236}">
                <a16:creationId xmlns:a16="http://schemas.microsoft.com/office/drawing/2014/main" id="{5EED638E-1A47-445F-937D-5A8A4952F7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22204" y="382628"/>
            <a:ext cx="1656184" cy="691594"/>
          </a:xfrm>
          <a:prstGeom prst="rect">
            <a:avLst/>
          </a:prstGeom>
        </p:spPr>
      </p:pic>
      <p:pic>
        <p:nvPicPr>
          <p:cNvPr id="9" name="Imagen 8">
            <a:extLst>
              <a:ext uri="{FF2B5EF4-FFF2-40B4-BE49-F238E27FC236}">
                <a16:creationId xmlns:a16="http://schemas.microsoft.com/office/drawing/2014/main" id="{37B2596A-B230-4448-808E-FEADCBEFE53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83232"/>
          <a:stretch/>
        </p:blipFill>
        <p:spPr>
          <a:xfrm>
            <a:off x="1540987" y="2599220"/>
            <a:ext cx="996259" cy="945233"/>
          </a:xfrm>
          <a:prstGeom prst="rect">
            <a:avLst/>
          </a:prstGeom>
        </p:spPr>
      </p:pic>
      <p:pic>
        <p:nvPicPr>
          <p:cNvPr id="11" name="Imagen 10">
            <a:extLst>
              <a:ext uri="{FF2B5EF4-FFF2-40B4-BE49-F238E27FC236}">
                <a16:creationId xmlns:a16="http://schemas.microsoft.com/office/drawing/2014/main" id="{C4C4E447-DEF9-4ECD-98C6-BA3CBA3645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27157" y="2571881"/>
            <a:ext cx="1079530" cy="1079530"/>
          </a:xfrm>
          <a:prstGeom prst="rect">
            <a:avLst/>
          </a:prstGeom>
        </p:spPr>
      </p:pic>
      <p:pic>
        <p:nvPicPr>
          <p:cNvPr id="13" name="Imagen 12">
            <a:extLst>
              <a:ext uri="{FF2B5EF4-FFF2-40B4-BE49-F238E27FC236}">
                <a16:creationId xmlns:a16="http://schemas.microsoft.com/office/drawing/2014/main" id="{D56B1C33-61CF-44A3-84CA-13466A3EFF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02475" y="3651411"/>
            <a:ext cx="2155845" cy="446807"/>
          </a:xfrm>
          <a:prstGeom prst="rect">
            <a:avLst/>
          </a:prstGeom>
        </p:spPr>
      </p:pic>
      <p:pic>
        <p:nvPicPr>
          <p:cNvPr id="15" name="Imagen 14">
            <a:extLst>
              <a:ext uri="{FF2B5EF4-FFF2-40B4-BE49-F238E27FC236}">
                <a16:creationId xmlns:a16="http://schemas.microsoft.com/office/drawing/2014/main" id="{07991934-F490-42BE-9891-3CBFBF63AE83}"/>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8604" r="1914"/>
          <a:stretch/>
        </p:blipFill>
        <p:spPr>
          <a:xfrm>
            <a:off x="909836" y="3608622"/>
            <a:ext cx="2232248" cy="446807"/>
          </a:xfrm>
          <a:prstGeom prst="rect">
            <a:avLst/>
          </a:prstGeom>
        </p:spPr>
      </p:pic>
      <p:pic>
        <p:nvPicPr>
          <p:cNvPr id="17" name="Imagen 16">
            <a:extLst>
              <a:ext uri="{FF2B5EF4-FFF2-40B4-BE49-F238E27FC236}">
                <a16:creationId xmlns:a16="http://schemas.microsoft.com/office/drawing/2014/main" id="{800D3E73-FB8D-463C-BB8E-60FEF98F948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647254" y="2599447"/>
            <a:ext cx="1895430" cy="1051964"/>
          </a:xfrm>
          <a:prstGeom prst="rect">
            <a:avLst/>
          </a:prstGeom>
        </p:spPr>
      </p:pic>
      <p:sp>
        <p:nvSpPr>
          <p:cNvPr id="18" name="CuadroTexto 17">
            <a:extLst>
              <a:ext uri="{FF2B5EF4-FFF2-40B4-BE49-F238E27FC236}">
                <a16:creationId xmlns:a16="http://schemas.microsoft.com/office/drawing/2014/main" id="{59956D26-4589-47D6-8A5B-670BE4D5DB21}"/>
              </a:ext>
            </a:extLst>
          </p:cNvPr>
          <p:cNvSpPr txBox="1"/>
          <p:nvPr/>
        </p:nvSpPr>
        <p:spPr>
          <a:xfrm>
            <a:off x="6764019" y="3666574"/>
            <a:ext cx="1661900" cy="461665"/>
          </a:xfrm>
          <a:prstGeom prst="rect">
            <a:avLst/>
          </a:prstGeom>
          <a:noFill/>
        </p:spPr>
        <p:txBody>
          <a:bodyPr wrap="square" rtlCol="0">
            <a:spAutoFit/>
          </a:bodyPr>
          <a:lstStyle/>
          <a:p>
            <a:r>
              <a:rPr lang="es-CL" sz="2400" dirty="0" err="1"/>
              <a:t>Tortoise</a:t>
            </a:r>
            <a:r>
              <a:rPr lang="es-CL" sz="2400" dirty="0"/>
              <a:t> Git</a:t>
            </a:r>
          </a:p>
        </p:txBody>
      </p:sp>
      <p:pic>
        <p:nvPicPr>
          <p:cNvPr id="20" name="Imagen 19">
            <a:extLst>
              <a:ext uri="{FF2B5EF4-FFF2-40B4-BE49-F238E27FC236}">
                <a16:creationId xmlns:a16="http://schemas.microsoft.com/office/drawing/2014/main" id="{A501543F-E9A3-42DE-8E92-11DE0A7CC805}"/>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763962" y="2492896"/>
            <a:ext cx="1224136" cy="1224136"/>
          </a:xfrm>
          <a:prstGeom prst="rect">
            <a:avLst/>
          </a:prstGeom>
        </p:spPr>
      </p:pic>
      <p:sp>
        <p:nvSpPr>
          <p:cNvPr id="21" name="CuadroTexto 20">
            <a:extLst>
              <a:ext uri="{FF2B5EF4-FFF2-40B4-BE49-F238E27FC236}">
                <a16:creationId xmlns:a16="http://schemas.microsoft.com/office/drawing/2014/main" id="{D96FAEA9-FB6F-4591-B9E0-E21D7E531904}"/>
              </a:ext>
            </a:extLst>
          </p:cNvPr>
          <p:cNvSpPr txBox="1"/>
          <p:nvPr/>
        </p:nvSpPr>
        <p:spPr>
          <a:xfrm>
            <a:off x="9626825" y="3660386"/>
            <a:ext cx="1580155" cy="461665"/>
          </a:xfrm>
          <a:prstGeom prst="rect">
            <a:avLst/>
          </a:prstGeom>
          <a:noFill/>
        </p:spPr>
        <p:txBody>
          <a:bodyPr wrap="square" rtlCol="0">
            <a:spAutoFit/>
          </a:bodyPr>
          <a:lstStyle/>
          <a:p>
            <a:r>
              <a:rPr lang="es-CL" sz="2400" dirty="0" err="1"/>
              <a:t>GitKraken</a:t>
            </a:r>
            <a:endParaRPr lang="es-CL" sz="2400" dirty="0"/>
          </a:p>
        </p:txBody>
      </p:sp>
      <p:grpSp>
        <p:nvGrpSpPr>
          <p:cNvPr id="5" name="Grupo 4">
            <a:extLst>
              <a:ext uri="{FF2B5EF4-FFF2-40B4-BE49-F238E27FC236}">
                <a16:creationId xmlns:a16="http://schemas.microsoft.com/office/drawing/2014/main" id="{263F0992-2176-4594-9BAD-BBD6D0BE7A25}"/>
              </a:ext>
            </a:extLst>
          </p:cNvPr>
          <p:cNvGrpSpPr/>
          <p:nvPr/>
        </p:nvGrpSpPr>
        <p:grpSpPr>
          <a:xfrm>
            <a:off x="4336763" y="5653199"/>
            <a:ext cx="3515298" cy="902451"/>
            <a:chOff x="4210980" y="5013651"/>
            <a:chExt cx="4278091" cy="1220789"/>
          </a:xfrm>
        </p:grpSpPr>
        <p:pic>
          <p:nvPicPr>
            <p:cNvPr id="23" name="Imagen 22">
              <a:extLst>
                <a:ext uri="{FF2B5EF4-FFF2-40B4-BE49-F238E27FC236}">
                  <a16:creationId xmlns:a16="http://schemas.microsoft.com/office/drawing/2014/main" id="{8874214B-8AE4-46B3-AFCC-3562912F629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210980" y="5013651"/>
              <a:ext cx="1220789" cy="1220789"/>
            </a:xfrm>
            <a:prstGeom prst="rect">
              <a:avLst/>
            </a:prstGeom>
          </p:spPr>
        </p:pic>
        <p:sp>
          <p:nvSpPr>
            <p:cNvPr id="24" name="CuadroTexto 23">
              <a:extLst>
                <a:ext uri="{FF2B5EF4-FFF2-40B4-BE49-F238E27FC236}">
                  <a16:creationId xmlns:a16="http://schemas.microsoft.com/office/drawing/2014/main" id="{FE6CC733-6EE7-4A0A-A412-8BC2B28C936C}"/>
                </a:ext>
              </a:extLst>
            </p:cNvPr>
            <p:cNvSpPr txBox="1"/>
            <p:nvPr/>
          </p:nvSpPr>
          <p:spPr>
            <a:xfrm>
              <a:off x="5662364" y="5301208"/>
              <a:ext cx="2826707" cy="707886"/>
            </a:xfrm>
            <a:prstGeom prst="rect">
              <a:avLst/>
            </a:prstGeom>
            <a:noFill/>
          </p:spPr>
          <p:txBody>
            <a:bodyPr wrap="square" rtlCol="0">
              <a:spAutoFit/>
            </a:bodyPr>
            <a:lstStyle/>
            <a:p>
              <a:r>
                <a:rPr lang="es-CL" sz="2800" dirty="0"/>
                <a:t>Terminal</a:t>
              </a:r>
            </a:p>
          </p:txBody>
        </p:sp>
      </p:grpSp>
      <p:sp>
        <p:nvSpPr>
          <p:cNvPr id="19" name="CuadroTexto 18">
            <a:extLst>
              <a:ext uri="{FF2B5EF4-FFF2-40B4-BE49-F238E27FC236}">
                <a16:creationId xmlns:a16="http://schemas.microsoft.com/office/drawing/2014/main" id="{2298A185-2B47-482C-87A7-2D92F315C431}"/>
              </a:ext>
            </a:extLst>
          </p:cNvPr>
          <p:cNvSpPr txBox="1"/>
          <p:nvPr/>
        </p:nvSpPr>
        <p:spPr>
          <a:xfrm>
            <a:off x="873832" y="4562503"/>
            <a:ext cx="10441160" cy="757130"/>
          </a:xfrm>
          <a:prstGeom prst="rect">
            <a:avLst/>
          </a:prstGeom>
        </p:spPr>
        <p:txBody>
          <a:bodyPr vert="horz" lIns="91440" tIns="45720" rIns="91440" bIns="45720" rtlCol="0">
            <a:normAutofit/>
          </a:bodyPr>
          <a:lstStyle>
            <a:lvl1pPr marL="223838" indent="-223838" algn="just">
              <a:lnSpc>
                <a:spcPct val="90000"/>
              </a:lnSpc>
              <a:spcBef>
                <a:spcPts val="1800"/>
              </a:spcBef>
              <a:buClr>
                <a:schemeClr val="accent1"/>
              </a:buClr>
              <a:buSzPct val="100000"/>
              <a:buFont typeface="Arial" pitchFamily="34" charset="0"/>
              <a:buChar char="•"/>
              <a:defRPr sz="2400"/>
            </a:lvl1pPr>
            <a:lvl2pPr marL="463550" indent="-231775">
              <a:lnSpc>
                <a:spcPct val="90000"/>
              </a:lnSpc>
              <a:spcBef>
                <a:spcPts val="1200"/>
              </a:spcBef>
              <a:buClr>
                <a:schemeClr val="accent1"/>
              </a:buClr>
              <a:buSzPct val="100000"/>
              <a:buFont typeface="Arial" pitchFamily="34" charset="0"/>
              <a:buChar char="•"/>
              <a:defRPr sz="2000"/>
            </a:lvl2pPr>
            <a:lvl3pPr marL="682625" indent="-219075">
              <a:lnSpc>
                <a:spcPct val="90000"/>
              </a:lnSpc>
              <a:spcBef>
                <a:spcPts val="600"/>
              </a:spcBef>
              <a:buClr>
                <a:schemeClr val="accent1"/>
              </a:buClr>
              <a:buSzPct val="100000"/>
              <a:buFont typeface="Arial" pitchFamily="34" charset="0"/>
              <a:buChar char="•"/>
            </a:lvl3pPr>
            <a:lvl4pPr marL="857250" indent="-174625">
              <a:lnSpc>
                <a:spcPct val="90000"/>
              </a:lnSpc>
              <a:spcBef>
                <a:spcPts val="600"/>
              </a:spcBef>
              <a:buClr>
                <a:schemeClr val="accent1"/>
              </a:buClr>
              <a:buSzPct val="100000"/>
              <a:buFont typeface="Arial" pitchFamily="34" charset="0"/>
              <a:buChar char="•"/>
              <a:defRPr sz="1600"/>
            </a:lvl4pPr>
            <a:lvl5pPr marL="1030288" indent="-173038">
              <a:lnSpc>
                <a:spcPct val="90000"/>
              </a:lnSpc>
              <a:spcBef>
                <a:spcPts val="600"/>
              </a:spcBef>
              <a:buClr>
                <a:schemeClr val="accent1"/>
              </a:buClr>
              <a:buSzPct val="100000"/>
              <a:buFont typeface="Arial" pitchFamily="34" charset="0"/>
              <a:buChar char="•"/>
              <a:defRPr sz="1600"/>
            </a:lvl5pPr>
            <a:lvl6pPr marL="1207008" indent="-173736">
              <a:spcBef>
                <a:spcPts val="600"/>
              </a:spcBef>
              <a:buClr>
                <a:schemeClr val="accent1"/>
              </a:buClr>
              <a:buFont typeface="Arial" pitchFamily="34" charset="0"/>
              <a:buChar char="•"/>
              <a:defRPr sz="1600"/>
            </a:lvl6pPr>
            <a:lvl7pPr marL="1380744" indent="-173736">
              <a:spcBef>
                <a:spcPts val="600"/>
              </a:spcBef>
              <a:buClr>
                <a:schemeClr val="accent1"/>
              </a:buClr>
              <a:buFont typeface="Arial" pitchFamily="34" charset="0"/>
              <a:buChar char="•"/>
              <a:defRPr sz="1600"/>
            </a:lvl7pPr>
            <a:lvl8pPr marL="1554480" indent="-173736">
              <a:spcBef>
                <a:spcPts val="600"/>
              </a:spcBef>
              <a:buClr>
                <a:schemeClr val="accent1"/>
              </a:buClr>
              <a:buFont typeface="Arial" pitchFamily="34" charset="0"/>
              <a:buChar char="•"/>
              <a:defRPr sz="1600"/>
            </a:lvl8pPr>
            <a:lvl9pPr marL="1728216" indent="-173736">
              <a:spcBef>
                <a:spcPts val="600"/>
              </a:spcBef>
              <a:buClr>
                <a:schemeClr val="accent1"/>
              </a:buClr>
              <a:buFont typeface="Arial" pitchFamily="34" charset="0"/>
              <a:buChar char="•"/>
              <a:defRPr sz="1600"/>
            </a:lvl9pPr>
          </a:lstStyle>
          <a:p>
            <a:r>
              <a:rPr lang="es-ES" dirty="0"/>
              <a:t>Pero una de las formas más eficientes de aprender a utilizarlo, es mediante la línea de comandos.</a:t>
            </a:r>
          </a:p>
        </p:txBody>
      </p:sp>
    </p:spTree>
    <p:extLst>
      <p:ext uri="{BB962C8B-B14F-4D97-AF65-F5344CB8AC3E}">
        <p14:creationId xmlns:p14="http://schemas.microsoft.com/office/powerpoint/2010/main" val="17785475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0"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1"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60F8CE-2857-4A9E-B1BE-A37308597098}"/>
              </a:ext>
            </a:extLst>
          </p:cNvPr>
          <p:cNvSpPr>
            <a:spLocks noGrp="1"/>
          </p:cNvSpPr>
          <p:nvPr>
            <p:ph type="title"/>
          </p:nvPr>
        </p:nvSpPr>
        <p:spPr>
          <a:xfrm>
            <a:off x="2848722" y="1762318"/>
            <a:ext cx="7062113" cy="771872"/>
          </a:xfrm>
        </p:spPr>
        <p:txBody>
          <a:bodyPr>
            <a:noAutofit/>
          </a:bodyPr>
          <a:lstStyle/>
          <a:p>
            <a:r>
              <a:rPr lang="es-CL" sz="5400" dirty="0"/>
              <a:t>Clientes y repositorios</a:t>
            </a:r>
          </a:p>
        </p:txBody>
      </p:sp>
      <p:pic>
        <p:nvPicPr>
          <p:cNvPr id="4" name="Imagen 3">
            <a:extLst>
              <a:ext uri="{FF2B5EF4-FFF2-40B4-BE49-F238E27FC236}">
                <a16:creationId xmlns:a16="http://schemas.microsoft.com/office/drawing/2014/main" id="{5EED638E-1A47-445F-937D-5A8A4952F7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10236" y="2704678"/>
            <a:ext cx="2690824" cy="1123642"/>
          </a:xfrm>
          <a:prstGeom prst="rect">
            <a:avLst/>
          </a:prstGeom>
        </p:spPr>
      </p:pic>
    </p:spTree>
    <p:extLst>
      <p:ext uri="{BB962C8B-B14F-4D97-AF65-F5344CB8AC3E}">
        <p14:creationId xmlns:p14="http://schemas.microsoft.com/office/powerpoint/2010/main" val="781153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60F8CE-2857-4A9E-B1BE-A37308597098}"/>
              </a:ext>
            </a:extLst>
          </p:cNvPr>
          <p:cNvSpPr>
            <a:spLocks noGrp="1"/>
          </p:cNvSpPr>
          <p:nvPr>
            <p:ph type="title"/>
          </p:nvPr>
        </p:nvSpPr>
        <p:spPr>
          <a:xfrm>
            <a:off x="658317" y="302350"/>
            <a:ext cx="5652119" cy="771872"/>
          </a:xfrm>
        </p:spPr>
        <p:txBody>
          <a:bodyPr/>
          <a:lstStyle/>
          <a:p>
            <a:r>
              <a:rPr lang="es-CL" dirty="0"/>
              <a:t>Clientes y repositorios </a:t>
            </a:r>
          </a:p>
        </p:txBody>
      </p:sp>
      <p:sp>
        <p:nvSpPr>
          <p:cNvPr id="3" name="Marcador de contenido 2">
            <a:extLst>
              <a:ext uri="{FF2B5EF4-FFF2-40B4-BE49-F238E27FC236}">
                <a16:creationId xmlns:a16="http://schemas.microsoft.com/office/drawing/2014/main" id="{C6618E2C-2763-4BC6-91DC-4392C86D4A66}"/>
              </a:ext>
            </a:extLst>
          </p:cNvPr>
          <p:cNvSpPr>
            <a:spLocks noGrp="1"/>
          </p:cNvSpPr>
          <p:nvPr>
            <p:ph idx="1"/>
          </p:nvPr>
        </p:nvSpPr>
        <p:spPr>
          <a:xfrm>
            <a:off x="765820" y="1484785"/>
            <a:ext cx="11233248" cy="1008112"/>
          </a:xfrm>
        </p:spPr>
        <p:txBody>
          <a:bodyPr>
            <a:normAutofit/>
          </a:bodyPr>
          <a:lstStyle/>
          <a:p>
            <a:pPr algn="just"/>
            <a:r>
              <a:rPr lang="es-ES" dirty="0"/>
              <a:t>Esto son algunos de los clientes más comunes para almacenar repositorios Git.</a:t>
            </a:r>
            <a:endParaRPr lang="es-CL" dirty="0"/>
          </a:p>
        </p:txBody>
      </p:sp>
      <p:pic>
        <p:nvPicPr>
          <p:cNvPr id="4" name="Imagen 3">
            <a:extLst>
              <a:ext uri="{FF2B5EF4-FFF2-40B4-BE49-F238E27FC236}">
                <a16:creationId xmlns:a16="http://schemas.microsoft.com/office/drawing/2014/main" id="{5EED638E-1A47-445F-937D-5A8A4952F7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88936" y="450441"/>
            <a:ext cx="1656184" cy="691594"/>
          </a:xfrm>
          <a:prstGeom prst="rect">
            <a:avLst/>
          </a:prstGeom>
        </p:spPr>
      </p:pic>
      <p:pic>
        <p:nvPicPr>
          <p:cNvPr id="1026" name="Picture 2" descr="Resultado de imagen para gitlab logo png">
            <a:extLst>
              <a:ext uri="{FF2B5EF4-FFF2-40B4-BE49-F238E27FC236}">
                <a16:creationId xmlns:a16="http://schemas.microsoft.com/office/drawing/2014/main" id="{896BE9ED-0F4D-45D8-8D66-C9C6F75D0F3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29916" y="2739997"/>
            <a:ext cx="3237284" cy="11508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30" name="Picture 6" descr="Resultado de imagen para github logo png">
            <a:extLst>
              <a:ext uri="{FF2B5EF4-FFF2-40B4-BE49-F238E27FC236}">
                <a16:creationId xmlns:a16="http://schemas.microsoft.com/office/drawing/2014/main" id="{C549733B-D07B-4C78-BF9B-4880B574B5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6460" y="2701656"/>
            <a:ext cx="3687036" cy="12275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074" name="Picture 2">
            <a:extLst>
              <a:ext uri="{FF2B5EF4-FFF2-40B4-BE49-F238E27FC236}">
                <a16:creationId xmlns:a16="http://schemas.microsoft.com/office/drawing/2014/main" id="{6029CA8F-8D1D-4FD4-8B46-81284170F0C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0345" b="30344"/>
          <a:stretch/>
        </p:blipFill>
        <p:spPr bwMode="auto">
          <a:xfrm>
            <a:off x="1025831" y="4725144"/>
            <a:ext cx="4363105" cy="9528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076" name="Picture 4" descr="Our Technologies | Portal Jupiter">
            <a:extLst>
              <a:ext uri="{FF2B5EF4-FFF2-40B4-BE49-F238E27FC236}">
                <a16:creationId xmlns:a16="http://schemas.microsoft.com/office/drawing/2014/main" id="{9ACBBBB7-B83E-4396-8AAE-4924FAF70B4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94943" y="4365104"/>
            <a:ext cx="2950070" cy="19397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5034646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60F8CE-2857-4A9E-B1BE-A37308597098}"/>
              </a:ext>
            </a:extLst>
          </p:cNvPr>
          <p:cNvSpPr>
            <a:spLocks noGrp="1"/>
          </p:cNvSpPr>
          <p:nvPr>
            <p:ph type="title"/>
          </p:nvPr>
        </p:nvSpPr>
        <p:spPr>
          <a:xfrm>
            <a:off x="2998068" y="1765790"/>
            <a:ext cx="5904655" cy="771872"/>
          </a:xfrm>
        </p:spPr>
        <p:txBody>
          <a:bodyPr>
            <a:noAutofit/>
          </a:bodyPr>
          <a:lstStyle/>
          <a:p>
            <a:r>
              <a:rPr lang="es-CL" sz="5400" dirty="0"/>
              <a:t>Creando cuenta en</a:t>
            </a:r>
          </a:p>
        </p:txBody>
      </p:sp>
      <p:pic>
        <p:nvPicPr>
          <p:cNvPr id="4" name="Imagen 3">
            <a:extLst>
              <a:ext uri="{FF2B5EF4-FFF2-40B4-BE49-F238E27FC236}">
                <a16:creationId xmlns:a16="http://schemas.microsoft.com/office/drawing/2014/main" id="{5EED638E-1A47-445F-937D-5A8A4952F7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90756" y="332656"/>
            <a:ext cx="2690824" cy="1123642"/>
          </a:xfrm>
          <a:prstGeom prst="rect">
            <a:avLst/>
          </a:prstGeom>
        </p:spPr>
      </p:pic>
      <p:pic>
        <p:nvPicPr>
          <p:cNvPr id="6" name="Picture 6" descr="Resultado de imagen para github logo png">
            <a:extLst>
              <a:ext uri="{FF2B5EF4-FFF2-40B4-BE49-F238E27FC236}">
                <a16:creationId xmlns:a16="http://schemas.microsoft.com/office/drawing/2014/main" id="{9AB18259-0E1C-461A-B0AC-EED6B4AA92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6180" y="2924944"/>
            <a:ext cx="3687036" cy="12275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927735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60F8CE-2857-4A9E-B1BE-A37308597098}"/>
              </a:ext>
            </a:extLst>
          </p:cNvPr>
          <p:cNvSpPr>
            <a:spLocks noGrp="1"/>
          </p:cNvSpPr>
          <p:nvPr>
            <p:ph type="title"/>
          </p:nvPr>
        </p:nvSpPr>
        <p:spPr>
          <a:xfrm>
            <a:off x="2848723" y="1762318"/>
            <a:ext cx="6130318" cy="771872"/>
          </a:xfrm>
        </p:spPr>
        <p:txBody>
          <a:bodyPr>
            <a:noAutofit/>
          </a:bodyPr>
          <a:lstStyle/>
          <a:p>
            <a:r>
              <a:rPr lang="es-CL" sz="5400" dirty="0"/>
              <a:t>Comandos y uso de </a:t>
            </a:r>
          </a:p>
        </p:txBody>
      </p:sp>
      <p:pic>
        <p:nvPicPr>
          <p:cNvPr id="4" name="Imagen 3">
            <a:extLst>
              <a:ext uri="{FF2B5EF4-FFF2-40B4-BE49-F238E27FC236}">
                <a16:creationId xmlns:a16="http://schemas.microsoft.com/office/drawing/2014/main" id="{5EED638E-1A47-445F-937D-5A8A4952F7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10236" y="2704678"/>
            <a:ext cx="2690824" cy="1123642"/>
          </a:xfrm>
          <a:prstGeom prst="rect">
            <a:avLst/>
          </a:prstGeom>
        </p:spPr>
      </p:pic>
    </p:spTree>
    <p:extLst>
      <p:ext uri="{BB962C8B-B14F-4D97-AF65-F5344CB8AC3E}">
        <p14:creationId xmlns:p14="http://schemas.microsoft.com/office/powerpoint/2010/main" val="3692910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60F8CE-2857-4A9E-B1BE-A37308597098}"/>
              </a:ext>
            </a:extLst>
          </p:cNvPr>
          <p:cNvSpPr>
            <a:spLocks noGrp="1"/>
          </p:cNvSpPr>
          <p:nvPr>
            <p:ph type="title"/>
          </p:nvPr>
        </p:nvSpPr>
        <p:spPr>
          <a:xfrm>
            <a:off x="658317" y="302350"/>
            <a:ext cx="5652119" cy="771872"/>
          </a:xfrm>
        </p:spPr>
        <p:txBody>
          <a:bodyPr/>
          <a:lstStyle/>
          <a:p>
            <a:r>
              <a:rPr lang="es-CL" dirty="0"/>
              <a:t>Comandos y uso de </a:t>
            </a:r>
          </a:p>
        </p:txBody>
      </p:sp>
      <p:sp>
        <p:nvSpPr>
          <p:cNvPr id="3" name="Marcador de contenido 2">
            <a:extLst>
              <a:ext uri="{FF2B5EF4-FFF2-40B4-BE49-F238E27FC236}">
                <a16:creationId xmlns:a16="http://schemas.microsoft.com/office/drawing/2014/main" id="{C6618E2C-2763-4BC6-91DC-4392C86D4A66}"/>
              </a:ext>
            </a:extLst>
          </p:cNvPr>
          <p:cNvSpPr>
            <a:spLocks noGrp="1"/>
          </p:cNvSpPr>
          <p:nvPr>
            <p:ph idx="1"/>
          </p:nvPr>
        </p:nvSpPr>
        <p:spPr>
          <a:xfrm>
            <a:off x="765820" y="1484784"/>
            <a:ext cx="11233248" cy="4943322"/>
          </a:xfrm>
        </p:spPr>
        <p:txBody>
          <a:bodyPr>
            <a:normAutofit fontScale="77500" lnSpcReduction="20000"/>
          </a:bodyPr>
          <a:lstStyle/>
          <a:p>
            <a:pPr algn="just"/>
            <a:r>
              <a:rPr lang="es-ES" sz="3600" dirty="0" err="1">
                <a:latin typeface="Consolas" panose="020B0609020204030204" pitchFamily="49" charset="0"/>
              </a:rPr>
              <a:t>git</a:t>
            </a:r>
            <a:r>
              <a:rPr lang="es-ES" sz="3600" dirty="0">
                <a:latin typeface="Consolas" panose="020B0609020204030204" pitchFamily="49" charset="0"/>
              </a:rPr>
              <a:t> </a:t>
            </a:r>
            <a:r>
              <a:rPr lang="es-ES" sz="3600" dirty="0" err="1">
                <a:latin typeface="Consolas" panose="020B0609020204030204" pitchFamily="49" charset="0"/>
              </a:rPr>
              <a:t>init</a:t>
            </a:r>
            <a:endParaRPr lang="es-ES" sz="3600" dirty="0">
              <a:latin typeface="Consolas" panose="020B0609020204030204" pitchFamily="49" charset="0"/>
            </a:endParaRPr>
          </a:p>
          <a:p>
            <a:pPr lvl="1" algn="just"/>
            <a:r>
              <a:rPr lang="es-ES" sz="2800" dirty="0"/>
              <a:t>Permite inicializar el repositorio de manera local (En el equipo)</a:t>
            </a:r>
          </a:p>
          <a:p>
            <a:pPr lvl="1" algn="just"/>
            <a:endParaRPr lang="es-ES" sz="2800" dirty="0"/>
          </a:p>
          <a:p>
            <a:pPr algn="just"/>
            <a:r>
              <a:rPr lang="es-ES" sz="3500" dirty="0" err="1">
                <a:latin typeface="Consolas" panose="020B0609020204030204" pitchFamily="49" charset="0"/>
              </a:rPr>
              <a:t>git</a:t>
            </a:r>
            <a:r>
              <a:rPr lang="es-ES" sz="3500" dirty="0">
                <a:latin typeface="Consolas" panose="020B0609020204030204" pitchFamily="49" charset="0"/>
              </a:rPr>
              <a:t> </a:t>
            </a:r>
            <a:r>
              <a:rPr lang="es-ES" sz="3500" dirty="0" err="1">
                <a:latin typeface="Consolas" panose="020B0609020204030204" pitchFamily="49" charset="0"/>
              </a:rPr>
              <a:t>config</a:t>
            </a:r>
            <a:r>
              <a:rPr lang="es-ES" sz="3500" dirty="0">
                <a:latin typeface="Consolas" panose="020B0609020204030204" pitchFamily="49" charset="0"/>
              </a:rPr>
              <a:t> –-global user.name “&lt;Nombre&gt;”</a:t>
            </a:r>
          </a:p>
          <a:p>
            <a:pPr lvl="1" algn="just"/>
            <a:r>
              <a:rPr lang="es-ES" sz="2800" dirty="0"/>
              <a:t>Permite registrar el usuario de </a:t>
            </a:r>
            <a:r>
              <a:rPr lang="es-ES" sz="2800" dirty="0" err="1"/>
              <a:t>git</a:t>
            </a:r>
            <a:r>
              <a:rPr lang="es-ES" sz="2800" dirty="0"/>
              <a:t> local</a:t>
            </a:r>
          </a:p>
          <a:p>
            <a:pPr lvl="1" algn="just"/>
            <a:endParaRPr lang="es-ES" sz="2800" dirty="0"/>
          </a:p>
          <a:p>
            <a:pPr algn="just"/>
            <a:r>
              <a:rPr lang="es-ES" sz="3600" dirty="0" err="1">
                <a:latin typeface="Consolas" panose="020B0609020204030204" pitchFamily="49" charset="0"/>
              </a:rPr>
              <a:t>git</a:t>
            </a:r>
            <a:r>
              <a:rPr lang="es-ES" sz="3600" dirty="0">
                <a:latin typeface="Consolas" panose="020B0609020204030204" pitchFamily="49" charset="0"/>
              </a:rPr>
              <a:t> </a:t>
            </a:r>
            <a:r>
              <a:rPr lang="es-ES" sz="3600" dirty="0" err="1">
                <a:latin typeface="Consolas" panose="020B0609020204030204" pitchFamily="49" charset="0"/>
              </a:rPr>
              <a:t>config</a:t>
            </a:r>
            <a:r>
              <a:rPr lang="es-ES" sz="3600" dirty="0">
                <a:latin typeface="Consolas" panose="020B0609020204030204" pitchFamily="49" charset="0"/>
              </a:rPr>
              <a:t> –-global </a:t>
            </a:r>
            <a:r>
              <a:rPr lang="es-ES" sz="3600" dirty="0" err="1">
                <a:latin typeface="Consolas" panose="020B0609020204030204" pitchFamily="49" charset="0"/>
              </a:rPr>
              <a:t>user.email</a:t>
            </a:r>
            <a:r>
              <a:rPr lang="es-ES" sz="3600" dirty="0">
                <a:latin typeface="Consolas" panose="020B0609020204030204" pitchFamily="49" charset="0"/>
              </a:rPr>
              <a:t> “&lt;email&gt;”</a:t>
            </a:r>
          </a:p>
          <a:p>
            <a:pPr lvl="1" algn="just"/>
            <a:r>
              <a:rPr lang="es-ES" sz="2800" dirty="0"/>
              <a:t>Permite registrar el email del usuario de </a:t>
            </a:r>
            <a:r>
              <a:rPr lang="es-ES" sz="2800" dirty="0" err="1"/>
              <a:t>git</a:t>
            </a:r>
            <a:r>
              <a:rPr lang="es-ES" sz="2800" dirty="0"/>
              <a:t> local</a:t>
            </a:r>
          </a:p>
          <a:p>
            <a:pPr lvl="1" algn="just"/>
            <a:endParaRPr lang="es-ES" sz="2800" dirty="0"/>
          </a:p>
          <a:p>
            <a:pPr algn="just"/>
            <a:r>
              <a:rPr lang="es-ES" sz="3600" dirty="0" err="1">
                <a:latin typeface="Consolas" panose="020B0609020204030204" pitchFamily="49" charset="0"/>
              </a:rPr>
              <a:t>git</a:t>
            </a:r>
            <a:r>
              <a:rPr lang="es-ES" sz="3600" dirty="0">
                <a:latin typeface="Consolas" panose="020B0609020204030204" pitchFamily="49" charset="0"/>
              </a:rPr>
              <a:t> </a:t>
            </a:r>
            <a:r>
              <a:rPr lang="es-ES" sz="3600" dirty="0" err="1">
                <a:latin typeface="Consolas" panose="020B0609020204030204" pitchFamily="49" charset="0"/>
              </a:rPr>
              <a:t>remote</a:t>
            </a:r>
            <a:r>
              <a:rPr lang="es-ES" sz="3600" dirty="0">
                <a:latin typeface="Consolas" panose="020B0609020204030204" pitchFamily="49" charset="0"/>
              </a:rPr>
              <a:t> </a:t>
            </a:r>
            <a:r>
              <a:rPr lang="es-ES" sz="3600" dirty="0" err="1">
                <a:latin typeface="Consolas" panose="020B0609020204030204" pitchFamily="49" charset="0"/>
              </a:rPr>
              <a:t>add</a:t>
            </a:r>
            <a:r>
              <a:rPr lang="es-ES" sz="3600" dirty="0">
                <a:latin typeface="Consolas" panose="020B0609020204030204" pitchFamily="49" charset="0"/>
              </a:rPr>
              <a:t> </a:t>
            </a:r>
            <a:r>
              <a:rPr lang="es-ES" sz="3600" dirty="0" err="1">
                <a:latin typeface="Consolas" panose="020B0609020204030204" pitchFamily="49" charset="0"/>
              </a:rPr>
              <a:t>origin</a:t>
            </a:r>
            <a:r>
              <a:rPr lang="es-ES" sz="3600" dirty="0">
                <a:latin typeface="Consolas" panose="020B0609020204030204" pitchFamily="49" charset="0"/>
              </a:rPr>
              <a:t> &lt;repositorio&gt;</a:t>
            </a:r>
          </a:p>
          <a:p>
            <a:pPr lvl="1" algn="just"/>
            <a:r>
              <a:rPr lang="es-ES" sz="2800" dirty="0"/>
              <a:t>Permite registrar el repositorio remoto de donde se sincronizará el código</a:t>
            </a:r>
          </a:p>
          <a:p>
            <a:pPr lvl="1" algn="just"/>
            <a:endParaRPr lang="es-ES" sz="2800" dirty="0"/>
          </a:p>
          <a:p>
            <a:pPr marL="231775" lvl="1" indent="0" algn="just">
              <a:buNone/>
            </a:pPr>
            <a:endParaRPr lang="es-CL" sz="2800" dirty="0"/>
          </a:p>
        </p:txBody>
      </p:sp>
      <p:pic>
        <p:nvPicPr>
          <p:cNvPr id="4" name="Imagen 3">
            <a:extLst>
              <a:ext uri="{FF2B5EF4-FFF2-40B4-BE49-F238E27FC236}">
                <a16:creationId xmlns:a16="http://schemas.microsoft.com/office/drawing/2014/main" id="{5EED638E-1A47-445F-937D-5A8A4952F7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78595" y="429894"/>
            <a:ext cx="1656184" cy="691594"/>
          </a:xfrm>
          <a:prstGeom prst="rect">
            <a:avLst/>
          </a:prstGeom>
        </p:spPr>
      </p:pic>
    </p:spTree>
    <p:extLst>
      <p:ext uri="{BB962C8B-B14F-4D97-AF65-F5344CB8AC3E}">
        <p14:creationId xmlns:p14="http://schemas.microsoft.com/office/powerpoint/2010/main" val="1666397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fade">
                                      <p:cBhvr>
                                        <p:cTn id="31" dur="500"/>
                                        <p:tgtEl>
                                          <p:spTgt spid="3">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animEffect transition="in" filter="fade">
                                      <p:cBhvr>
                                        <p:cTn id="34"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60F8CE-2857-4A9E-B1BE-A37308597098}"/>
              </a:ext>
            </a:extLst>
          </p:cNvPr>
          <p:cNvSpPr>
            <a:spLocks noGrp="1"/>
          </p:cNvSpPr>
          <p:nvPr>
            <p:ph type="title"/>
          </p:nvPr>
        </p:nvSpPr>
        <p:spPr>
          <a:xfrm>
            <a:off x="658317" y="302350"/>
            <a:ext cx="5652119" cy="771872"/>
          </a:xfrm>
        </p:spPr>
        <p:txBody>
          <a:bodyPr/>
          <a:lstStyle/>
          <a:p>
            <a:r>
              <a:rPr lang="es-CL" dirty="0"/>
              <a:t>Comandos y uso de </a:t>
            </a:r>
          </a:p>
        </p:txBody>
      </p:sp>
      <p:sp>
        <p:nvSpPr>
          <p:cNvPr id="3" name="Marcador de contenido 2">
            <a:extLst>
              <a:ext uri="{FF2B5EF4-FFF2-40B4-BE49-F238E27FC236}">
                <a16:creationId xmlns:a16="http://schemas.microsoft.com/office/drawing/2014/main" id="{C6618E2C-2763-4BC6-91DC-4392C86D4A66}"/>
              </a:ext>
            </a:extLst>
          </p:cNvPr>
          <p:cNvSpPr>
            <a:spLocks noGrp="1"/>
          </p:cNvSpPr>
          <p:nvPr>
            <p:ph idx="1"/>
          </p:nvPr>
        </p:nvSpPr>
        <p:spPr>
          <a:xfrm>
            <a:off x="765820" y="1484784"/>
            <a:ext cx="11233248" cy="4943322"/>
          </a:xfrm>
        </p:spPr>
        <p:txBody>
          <a:bodyPr>
            <a:normAutofit fontScale="77500" lnSpcReduction="20000"/>
          </a:bodyPr>
          <a:lstStyle/>
          <a:p>
            <a:pPr algn="just"/>
            <a:r>
              <a:rPr lang="es-ES" sz="3600" dirty="0" err="1">
                <a:latin typeface="Consolas" panose="020B0609020204030204" pitchFamily="49" charset="0"/>
              </a:rPr>
              <a:t>git</a:t>
            </a:r>
            <a:r>
              <a:rPr lang="es-ES" sz="3600" dirty="0">
                <a:latin typeface="Consolas" panose="020B0609020204030204" pitchFamily="49" charset="0"/>
              </a:rPr>
              <a:t> </a:t>
            </a:r>
            <a:r>
              <a:rPr lang="es-ES" sz="3600" dirty="0" err="1">
                <a:latin typeface="Consolas" panose="020B0609020204030204" pitchFamily="49" charset="0"/>
              </a:rPr>
              <a:t>fetch</a:t>
            </a:r>
            <a:endParaRPr lang="es-ES" sz="3600" dirty="0">
              <a:latin typeface="Consolas" panose="020B0609020204030204" pitchFamily="49" charset="0"/>
            </a:endParaRPr>
          </a:p>
          <a:p>
            <a:pPr lvl="1" algn="just"/>
            <a:r>
              <a:rPr lang="es-ES" sz="2800" dirty="0"/>
              <a:t>Descarga todos los cambios del repositorio</a:t>
            </a:r>
          </a:p>
          <a:p>
            <a:pPr lvl="1" algn="just"/>
            <a:endParaRPr lang="es-ES" sz="2800" dirty="0"/>
          </a:p>
          <a:p>
            <a:pPr algn="just"/>
            <a:r>
              <a:rPr lang="es-ES" sz="3500" dirty="0" err="1">
                <a:latin typeface="Consolas" panose="020B0609020204030204" pitchFamily="49" charset="0"/>
              </a:rPr>
              <a:t>git</a:t>
            </a:r>
            <a:r>
              <a:rPr lang="es-ES" sz="3500" dirty="0">
                <a:latin typeface="Consolas" panose="020B0609020204030204" pitchFamily="49" charset="0"/>
              </a:rPr>
              <a:t> </a:t>
            </a:r>
            <a:r>
              <a:rPr lang="es-ES" sz="3500" dirty="0" err="1">
                <a:latin typeface="Consolas" panose="020B0609020204030204" pitchFamily="49" charset="0"/>
              </a:rPr>
              <a:t>checkout</a:t>
            </a:r>
            <a:r>
              <a:rPr lang="es-ES" sz="3500" dirty="0">
                <a:latin typeface="Consolas" panose="020B0609020204030204" pitchFamily="49" charset="0"/>
              </a:rPr>
              <a:t> &lt;rama&gt;</a:t>
            </a:r>
          </a:p>
          <a:p>
            <a:pPr lvl="1" algn="just"/>
            <a:r>
              <a:rPr lang="es-ES" sz="2800" dirty="0"/>
              <a:t>Permite cambiarse de rama en el repositorio local</a:t>
            </a:r>
          </a:p>
          <a:p>
            <a:pPr lvl="1" algn="just"/>
            <a:endParaRPr lang="es-ES" sz="2800" dirty="0"/>
          </a:p>
          <a:p>
            <a:pPr algn="just"/>
            <a:r>
              <a:rPr lang="es-ES" sz="3600" dirty="0" err="1">
                <a:latin typeface="Consolas" panose="020B0609020204030204" pitchFamily="49" charset="0"/>
              </a:rPr>
              <a:t>git</a:t>
            </a:r>
            <a:r>
              <a:rPr lang="es-ES" sz="3600" dirty="0">
                <a:latin typeface="Consolas" panose="020B0609020204030204" pitchFamily="49" charset="0"/>
              </a:rPr>
              <a:t> </a:t>
            </a:r>
            <a:r>
              <a:rPr lang="es-ES" sz="3600" dirty="0" err="1">
                <a:latin typeface="Consolas" panose="020B0609020204030204" pitchFamily="49" charset="0"/>
              </a:rPr>
              <a:t>checkout</a:t>
            </a:r>
            <a:r>
              <a:rPr lang="es-ES" sz="3600" dirty="0">
                <a:latin typeface="Consolas" panose="020B0609020204030204" pitchFamily="49" charset="0"/>
              </a:rPr>
              <a:t> -b &lt;rama&gt;</a:t>
            </a:r>
          </a:p>
          <a:p>
            <a:pPr lvl="1" algn="just"/>
            <a:r>
              <a:rPr lang="es-ES" sz="2800" dirty="0"/>
              <a:t>Permite crear una rama nueva y cambiarse a ella</a:t>
            </a:r>
          </a:p>
          <a:p>
            <a:pPr lvl="1" algn="just"/>
            <a:endParaRPr lang="es-ES" sz="2800" dirty="0"/>
          </a:p>
          <a:p>
            <a:pPr algn="just"/>
            <a:r>
              <a:rPr lang="es-ES" sz="3600" dirty="0" err="1">
                <a:latin typeface="Consolas" panose="020B0609020204030204" pitchFamily="49" charset="0"/>
              </a:rPr>
              <a:t>git</a:t>
            </a:r>
            <a:r>
              <a:rPr lang="es-ES" sz="3600" dirty="0">
                <a:latin typeface="Consolas" panose="020B0609020204030204" pitchFamily="49" charset="0"/>
              </a:rPr>
              <a:t> </a:t>
            </a:r>
            <a:r>
              <a:rPr lang="es-ES" sz="3600" dirty="0" err="1">
                <a:latin typeface="Consolas" panose="020B0609020204030204" pitchFamily="49" charset="0"/>
              </a:rPr>
              <a:t>pull</a:t>
            </a:r>
            <a:r>
              <a:rPr lang="es-ES" sz="3600" dirty="0">
                <a:latin typeface="Consolas" panose="020B0609020204030204" pitchFamily="49" charset="0"/>
              </a:rPr>
              <a:t> </a:t>
            </a:r>
            <a:r>
              <a:rPr lang="es-ES" sz="3600" dirty="0" err="1">
                <a:latin typeface="Consolas" panose="020B0609020204030204" pitchFamily="49" charset="0"/>
              </a:rPr>
              <a:t>origin</a:t>
            </a:r>
            <a:r>
              <a:rPr lang="es-ES" sz="3600" dirty="0">
                <a:latin typeface="Consolas" panose="020B0609020204030204" pitchFamily="49" charset="0"/>
              </a:rPr>
              <a:t> &lt;rama&gt;</a:t>
            </a:r>
          </a:p>
          <a:p>
            <a:pPr lvl="1" algn="just"/>
            <a:r>
              <a:rPr lang="es-ES" sz="2800" dirty="0"/>
              <a:t>Actualiza la rama local con la rama remota</a:t>
            </a:r>
          </a:p>
          <a:p>
            <a:pPr lvl="1" algn="just"/>
            <a:endParaRPr lang="es-ES" sz="2800" dirty="0"/>
          </a:p>
          <a:p>
            <a:pPr marL="231775" lvl="1" indent="0" algn="just">
              <a:buNone/>
            </a:pPr>
            <a:endParaRPr lang="es-CL" sz="2800" dirty="0"/>
          </a:p>
        </p:txBody>
      </p:sp>
      <p:pic>
        <p:nvPicPr>
          <p:cNvPr id="4" name="Imagen 3">
            <a:extLst>
              <a:ext uri="{FF2B5EF4-FFF2-40B4-BE49-F238E27FC236}">
                <a16:creationId xmlns:a16="http://schemas.microsoft.com/office/drawing/2014/main" id="{5EED638E-1A47-445F-937D-5A8A4952F7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78595" y="429894"/>
            <a:ext cx="1656184" cy="691594"/>
          </a:xfrm>
          <a:prstGeom prst="rect">
            <a:avLst/>
          </a:prstGeom>
        </p:spPr>
      </p:pic>
    </p:spTree>
    <p:extLst>
      <p:ext uri="{BB962C8B-B14F-4D97-AF65-F5344CB8AC3E}">
        <p14:creationId xmlns:p14="http://schemas.microsoft.com/office/powerpoint/2010/main" val="4066976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fade">
                                      <p:cBhvr>
                                        <p:cTn id="31" dur="500"/>
                                        <p:tgtEl>
                                          <p:spTgt spid="3">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animEffect transition="in" filter="fade">
                                      <p:cBhvr>
                                        <p:cTn id="34"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60F8CE-2857-4A9E-B1BE-A37308597098}"/>
              </a:ext>
            </a:extLst>
          </p:cNvPr>
          <p:cNvSpPr>
            <a:spLocks noGrp="1"/>
          </p:cNvSpPr>
          <p:nvPr>
            <p:ph type="title"/>
          </p:nvPr>
        </p:nvSpPr>
        <p:spPr>
          <a:xfrm>
            <a:off x="658317" y="302350"/>
            <a:ext cx="5652119" cy="771872"/>
          </a:xfrm>
        </p:spPr>
        <p:txBody>
          <a:bodyPr/>
          <a:lstStyle/>
          <a:p>
            <a:r>
              <a:rPr lang="es-CL" dirty="0"/>
              <a:t>Comandos y uso de </a:t>
            </a:r>
          </a:p>
        </p:txBody>
      </p:sp>
      <p:sp>
        <p:nvSpPr>
          <p:cNvPr id="3" name="Marcador de contenido 2">
            <a:extLst>
              <a:ext uri="{FF2B5EF4-FFF2-40B4-BE49-F238E27FC236}">
                <a16:creationId xmlns:a16="http://schemas.microsoft.com/office/drawing/2014/main" id="{C6618E2C-2763-4BC6-91DC-4392C86D4A66}"/>
              </a:ext>
            </a:extLst>
          </p:cNvPr>
          <p:cNvSpPr>
            <a:spLocks noGrp="1"/>
          </p:cNvSpPr>
          <p:nvPr>
            <p:ph idx="1"/>
          </p:nvPr>
        </p:nvSpPr>
        <p:spPr>
          <a:xfrm>
            <a:off x="765820" y="1484784"/>
            <a:ext cx="11233248" cy="5256584"/>
          </a:xfrm>
        </p:spPr>
        <p:txBody>
          <a:bodyPr>
            <a:normAutofit/>
          </a:bodyPr>
          <a:lstStyle/>
          <a:p>
            <a:pPr algn="just"/>
            <a:r>
              <a:rPr lang="es-ES" sz="3600" dirty="0" err="1">
                <a:latin typeface="Consolas" panose="020B0609020204030204" pitchFamily="49" charset="0"/>
              </a:rPr>
              <a:t>git</a:t>
            </a:r>
            <a:r>
              <a:rPr lang="es-ES" sz="3600" dirty="0">
                <a:latin typeface="Consolas" panose="020B0609020204030204" pitchFamily="49" charset="0"/>
              </a:rPr>
              <a:t> </a:t>
            </a:r>
            <a:r>
              <a:rPr lang="es-ES" sz="3600" dirty="0" err="1">
                <a:latin typeface="Consolas" panose="020B0609020204030204" pitchFamily="49" charset="0"/>
              </a:rPr>
              <a:t>add</a:t>
            </a:r>
            <a:r>
              <a:rPr lang="es-ES" sz="3600" dirty="0">
                <a:latin typeface="Consolas" panose="020B0609020204030204" pitchFamily="49" charset="0"/>
              </a:rPr>
              <a:t> &lt;archivo/directorio&gt;</a:t>
            </a:r>
          </a:p>
          <a:p>
            <a:pPr lvl="1" algn="just"/>
            <a:r>
              <a:rPr lang="es-ES" sz="2800" dirty="0"/>
              <a:t>Agrega los cambios hechos en el archivo o directorio a la rama local</a:t>
            </a:r>
          </a:p>
          <a:p>
            <a:pPr lvl="1" algn="just"/>
            <a:endParaRPr lang="es-ES" sz="2800" dirty="0"/>
          </a:p>
          <a:p>
            <a:pPr algn="just"/>
            <a:r>
              <a:rPr lang="es-ES" sz="3500" dirty="0" err="1">
                <a:latin typeface="Consolas" panose="020B0609020204030204" pitchFamily="49" charset="0"/>
              </a:rPr>
              <a:t>git</a:t>
            </a:r>
            <a:r>
              <a:rPr lang="es-ES" sz="3500" dirty="0">
                <a:latin typeface="Consolas" panose="020B0609020204030204" pitchFamily="49" charset="0"/>
              </a:rPr>
              <a:t> </a:t>
            </a:r>
            <a:r>
              <a:rPr lang="es-ES" sz="3500" dirty="0" err="1">
                <a:latin typeface="Consolas" panose="020B0609020204030204" pitchFamily="49" charset="0"/>
              </a:rPr>
              <a:t>commit</a:t>
            </a:r>
            <a:r>
              <a:rPr lang="es-ES" sz="3500" dirty="0">
                <a:latin typeface="Consolas" panose="020B0609020204030204" pitchFamily="49" charset="0"/>
              </a:rPr>
              <a:t> –m “&lt;mensaje&gt;”</a:t>
            </a:r>
          </a:p>
          <a:p>
            <a:pPr lvl="1" algn="just"/>
            <a:r>
              <a:rPr lang="es-ES" sz="2800" dirty="0"/>
              <a:t>Confirma los cambios agregados a la rama local</a:t>
            </a:r>
          </a:p>
          <a:p>
            <a:pPr lvl="1" algn="just"/>
            <a:endParaRPr lang="es-ES" sz="2800" dirty="0"/>
          </a:p>
          <a:p>
            <a:pPr algn="just"/>
            <a:r>
              <a:rPr lang="es-ES" sz="3600" dirty="0" err="1">
                <a:latin typeface="Consolas" panose="020B0609020204030204" pitchFamily="49" charset="0"/>
              </a:rPr>
              <a:t>git</a:t>
            </a:r>
            <a:r>
              <a:rPr lang="es-ES" sz="3600" dirty="0">
                <a:latin typeface="Consolas" panose="020B0609020204030204" pitchFamily="49" charset="0"/>
              </a:rPr>
              <a:t> </a:t>
            </a:r>
            <a:r>
              <a:rPr lang="es-ES" sz="3600" dirty="0" err="1">
                <a:latin typeface="Consolas" panose="020B0609020204030204" pitchFamily="49" charset="0"/>
              </a:rPr>
              <a:t>push</a:t>
            </a:r>
            <a:r>
              <a:rPr lang="es-ES" sz="3600" dirty="0">
                <a:latin typeface="Consolas" panose="020B0609020204030204" pitchFamily="49" charset="0"/>
              </a:rPr>
              <a:t> </a:t>
            </a:r>
            <a:r>
              <a:rPr lang="es-ES" sz="3600" dirty="0" err="1">
                <a:latin typeface="Consolas" panose="020B0609020204030204" pitchFamily="49" charset="0"/>
              </a:rPr>
              <a:t>origin</a:t>
            </a:r>
            <a:r>
              <a:rPr lang="es-ES" sz="3600" dirty="0">
                <a:latin typeface="Consolas" panose="020B0609020204030204" pitchFamily="49" charset="0"/>
              </a:rPr>
              <a:t> &lt;rama&gt;</a:t>
            </a:r>
          </a:p>
          <a:p>
            <a:pPr lvl="1" algn="just"/>
            <a:r>
              <a:rPr lang="es-ES" sz="2800" dirty="0"/>
              <a:t>Sincroniza los cambios locales en el repositorio remoto</a:t>
            </a:r>
          </a:p>
          <a:p>
            <a:pPr marL="231775" lvl="1" indent="0" algn="just">
              <a:buNone/>
            </a:pPr>
            <a:endParaRPr lang="es-CL" sz="2800" dirty="0"/>
          </a:p>
        </p:txBody>
      </p:sp>
      <p:pic>
        <p:nvPicPr>
          <p:cNvPr id="4" name="Imagen 3">
            <a:extLst>
              <a:ext uri="{FF2B5EF4-FFF2-40B4-BE49-F238E27FC236}">
                <a16:creationId xmlns:a16="http://schemas.microsoft.com/office/drawing/2014/main" id="{5EED638E-1A47-445F-937D-5A8A4952F7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78595" y="429894"/>
            <a:ext cx="1656184" cy="691594"/>
          </a:xfrm>
          <a:prstGeom prst="rect">
            <a:avLst/>
          </a:prstGeom>
        </p:spPr>
      </p:pic>
    </p:spTree>
    <p:extLst>
      <p:ext uri="{BB962C8B-B14F-4D97-AF65-F5344CB8AC3E}">
        <p14:creationId xmlns:p14="http://schemas.microsoft.com/office/powerpoint/2010/main" val="38462976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469642-15F3-4EE7-AE5B-9C7051B8B8FD}"/>
              </a:ext>
            </a:extLst>
          </p:cNvPr>
          <p:cNvSpPr>
            <a:spLocks noGrp="1"/>
          </p:cNvSpPr>
          <p:nvPr>
            <p:ph type="title"/>
          </p:nvPr>
        </p:nvSpPr>
        <p:spPr>
          <a:xfrm>
            <a:off x="261764" y="292102"/>
            <a:ext cx="9217024" cy="576064"/>
          </a:xfrm>
        </p:spPr>
        <p:txBody>
          <a:bodyPr>
            <a:normAutofit fontScale="90000"/>
          </a:bodyPr>
          <a:lstStyle/>
          <a:p>
            <a:r>
              <a:rPr lang="es-ES" dirty="0"/>
              <a:t>Próxima sesión…</a:t>
            </a:r>
          </a:p>
        </p:txBody>
      </p:sp>
      <p:sp>
        <p:nvSpPr>
          <p:cNvPr id="8" name="Marcador de contenido 2">
            <a:extLst>
              <a:ext uri="{FF2B5EF4-FFF2-40B4-BE49-F238E27FC236}">
                <a16:creationId xmlns:a16="http://schemas.microsoft.com/office/drawing/2014/main" id="{18CE8392-9C32-48F4-992D-C61D44C8A39E}"/>
              </a:ext>
            </a:extLst>
          </p:cNvPr>
          <p:cNvSpPr>
            <a:spLocks noGrp="1"/>
          </p:cNvSpPr>
          <p:nvPr>
            <p:ph idx="1"/>
          </p:nvPr>
        </p:nvSpPr>
        <p:spPr>
          <a:xfrm>
            <a:off x="333773" y="1196753"/>
            <a:ext cx="11521278" cy="3240360"/>
          </a:xfrm>
        </p:spPr>
        <p:txBody>
          <a:bodyPr/>
          <a:lstStyle/>
          <a:p>
            <a:r>
              <a:rPr lang="es-ES" dirty="0"/>
              <a:t>Navegando por GitHub</a:t>
            </a:r>
          </a:p>
          <a:p>
            <a:r>
              <a:rPr lang="es-ES" dirty="0"/>
              <a:t>Subiendo Proyecto a </a:t>
            </a:r>
            <a:r>
              <a:rPr lang="es-ES" dirty="0" err="1"/>
              <a:t>Github</a:t>
            </a:r>
            <a:endParaRPr lang="es-ES" dirty="0"/>
          </a:p>
          <a:p>
            <a:r>
              <a:rPr lang="es-ES" dirty="0"/>
              <a:t>Retroceder una versión</a:t>
            </a:r>
          </a:p>
          <a:p>
            <a:r>
              <a:rPr lang="es-ES" dirty="0"/>
              <a:t>Trabajo Colaborativo en </a:t>
            </a:r>
            <a:r>
              <a:rPr lang="es-ES" dirty="0" err="1"/>
              <a:t>Github</a:t>
            </a:r>
            <a:endParaRPr lang="es-ES" dirty="0"/>
          </a:p>
          <a:p>
            <a:r>
              <a:rPr lang="es-ES" dirty="0"/>
              <a:t>Mi primer sitio web alojado en </a:t>
            </a:r>
            <a:r>
              <a:rPr lang="es-ES" dirty="0" err="1"/>
              <a:t>Github</a:t>
            </a:r>
            <a:endParaRPr lang="es-ES" dirty="0"/>
          </a:p>
        </p:txBody>
      </p:sp>
    </p:spTree>
    <p:extLst>
      <p:ext uri="{BB962C8B-B14F-4D97-AF65-F5344CB8AC3E}">
        <p14:creationId xmlns:p14="http://schemas.microsoft.com/office/powerpoint/2010/main" val="3149709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901BE10-4D0C-4D5D-BBB2-506D582A7569}"/>
              </a:ext>
            </a:extLst>
          </p:cNvPr>
          <p:cNvSpPr>
            <a:spLocks noGrp="1"/>
          </p:cNvSpPr>
          <p:nvPr>
            <p:ph type="title"/>
          </p:nvPr>
        </p:nvSpPr>
        <p:spPr>
          <a:xfrm>
            <a:off x="1055604" y="1905000"/>
            <a:ext cx="3596607" cy="2667000"/>
          </a:xfrm>
        </p:spPr>
        <p:txBody>
          <a:bodyPr anchor="b">
            <a:normAutofit/>
          </a:bodyPr>
          <a:lstStyle/>
          <a:p>
            <a:r>
              <a:rPr lang="es-CL" dirty="0"/>
              <a:t>Versionado de Código con Git</a:t>
            </a:r>
          </a:p>
        </p:txBody>
      </p:sp>
      <p:pic>
        <p:nvPicPr>
          <p:cNvPr id="6" name="Imagen 5">
            <a:extLst>
              <a:ext uri="{FF2B5EF4-FFF2-40B4-BE49-F238E27FC236}">
                <a16:creationId xmlns:a16="http://schemas.microsoft.com/office/drawing/2014/main" id="{7432CE64-A009-43ED-B181-7CDC59E3C7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1414" y="2016369"/>
            <a:ext cx="6400800" cy="2672861"/>
          </a:xfrm>
          <a:prstGeom prst="rect">
            <a:avLst/>
          </a:prstGeom>
          <a:noFill/>
        </p:spPr>
      </p:pic>
      <p:sp>
        <p:nvSpPr>
          <p:cNvPr id="11" name="Text Placeholder 3">
            <a:extLst>
              <a:ext uri="{FF2B5EF4-FFF2-40B4-BE49-F238E27FC236}">
                <a16:creationId xmlns:a16="http://schemas.microsoft.com/office/drawing/2014/main" id="{7D8753C1-C8D6-4F31-99F9-FD8309BEE5CE}"/>
              </a:ext>
            </a:extLst>
          </p:cNvPr>
          <p:cNvSpPr>
            <a:spLocks noGrp="1"/>
          </p:cNvSpPr>
          <p:nvPr>
            <p:ph type="body" sz="half" idx="2"/>
          </p:nvPr>
        </p:nvSpPr>
        <p:spPr>
          <a:xfrm>
            <a:off x="1065213" y="4648200"/>
            <a:ext cx="3581399" cy="1371600"/>
          </a:xfrm>
        </p:spPr>
        <p:txBody>
          <a:bodyPr/>
          <a:lstStyle/>
          <a:p>
            <a:r>
              <a:rPr lang="en-US" dirty="0"/>
              <a:t>Rodolfo Aravena Collipal</a:t>
            </a:r>
          </a:p>
          <a:p>
            <a:r>
              <a:rPr lang="en-US" dirty="0"/>
              <a:t>@rodo_aravena</a:t>
            </a:r>
          </a:p>
        </p:txBody>
      </p:sp>
    </p:spTree>
    <p:extLst>
      <p:ext uri="{BB962C8B-B14F-4D97-AF65-F5344CB8AC3E}">
        <p14:creationId xmlns:p14="http://schemas.microsoft.com/office/powerpoint/2010/main" val="3226806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836" y="222868"/>
            <a:ext cx="11652805" cy="899431"/>
          </a:xfrm>
        </p:spPr>
        <p:txBody>
          <a:bodyPr/>
          <a:lstStyle/>
          <a:p>
            <a:r>
              <a:rPr lang="es-419" dirty="0"/>
              <a:t>¿Necesita ayuda?</a:t>
            </a:r>
            <a:endParaRPr lang="en-US" dirty="0"/>
          </a:p>
        </p:txBody>
      </p:sp>
      <p:sp>
        <p:nvSpPr>
          <p:cNvPr id="5" name="Marcador de texto 4">
            <a:extLst>
              <a:ext uri="{FF2B5EF4-FFF2-40B4-BE49-F238E27FC236}">
                <a16:creationId xmlns:a16="http://schemas.microsoft.com/office/drawing/2014/main" id="{BB861D4D-107E-4A94-B8E8-AB1189A0B2F7}"/>
              </a:ext>
            </a:extLst>
          </p:cNvPr>
          <p:cNvSpPr>
            <a:spLocks noGrp="1"/>
          </p:cNvSpPr>
          <p:nvPr>
            <p:ph type="body" sz="quarter" idx="10"/>
          </p:nvPr>
        </p:nvSpPr>
        <p:spPr>
          <a:xfrm>
            <a:off x="269170" y="4117728"/>
            <a:ext cx="8544987" cy="2232674"/>
          </a:xfrm>
        </p:spPr>
        <p:txBody>
          <a:bodyPr anchor="ctr"/>
          <a:lstStyle/>
          <a:p>
            <a:pPr marL="0" indent="0">
              <a:buNone/>
            </a:pPr>
            <a:endParaRPr lang="es-CL" sz="3199" dirty="0"/>
          </a:p>
          <a:p>
            <a:pPr marL="0" indent="0">
              <a:buNone/>
            </a:pPr>
            <a:r>
              <a:rPr lang="es-CL" sz="3199" b="1" dirty="0">
                <a:latin typeface="Segoe UI Light" panose="020B0502040204020203" pitchFamily="34" charset="0"/>
                <a:cs typeface="Segoe UI Light" panose="020B0502040204020203" pitchFamily="34" charset="0"/>
              </a:rPr>
              <a:t>Información de contacto</a:t>
            </a:r>
            <a:endParaRPr lang="es-CL" sz="3199" b="1" dirty="0"/>
          </a:p>
          <a:p>
            <a:r>
              <a:rPr lang="es-CL" sz="3199" b="1" dirty="0"/>
              <a:t>Email: </a:t>
            </a:r>
            <a:r>
              <a:rPr lang="es-CL" sz="3199" dirty="0"/>
              <a:t>rodo.aravena@uandresbello.edu</a:t>
            </a:r>
          </a:p>
          <a:p>
            <a:r>
              <a:rPr lang="es-CL" sz="3199" b="1" dirty="0"/>
              <a:t>Sitio web: </a:t>
            </a:r>
            <a:r>
              <a:rPr lang="es-CL" sz="3199" dirty="0"/>
              <a:t>rodoaravena.net</a:t>
            </a:r>
          </a:p>
          <a:p>
            <a:r>
              <a:rPr lang="es-CL" sz="3199" b="1" dirty="0"/>
              <a:t>Twitter: </a:t>
            </a:r>
            <a:r>
              <a:rPr lang="es-CL" sz="3199" dirty="0"/>
              <a:t>@rodo_aravena </a:t>
            </a:r>
          </a:p>
          <a:p>
            <a:endParaRPr lang="es-CL" sz="3199" dirty="0"/>
          </a:p>
        </p:txBody>
      </p:sp>
      <p:sp>
        <p:nvSpPr>
          <p:cNvPr id="6" name="Text Placeholder 2">
            <a:extLst>
              <a:ext uri="{FF2B5EF4-FFF2-40B4-BE49-F238E27FC236}">
                <a16:creationId xmlns:a16="http://schemas.microsoft.com/office/drawing/2014/main" id="{2B36BC37-60C5-4AC7-8A2B-8E5D97F04D01}"/>
              </a:ext>
            </a:extLst>
          </p:cNvPr>
          <p:cNvSpPr txBox="1">
            <a:spLocks/>
          </p:cNvSpPr>
          <p:nvPr/>
        </p:nvSpPr>
        <p:spPr>
          <a:xfrm>
            <a:off x="269169" y="1235593"/>
            <a:ext cx="6303934" cy="61017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200" b="1" dirty="0">
                <a:solidFill>
                  <a:schemeClr val="tx1"/>
                </a:solidFill>
                <a:latin typeface="Segoe UI Light" panose="020B0502040204020203" pitchFamily="34" charset="0"/>
                <a:cs typeface="Segoe UI Light" panose="020B0502040204020203" pitchFamily="34" charset="0"/>
              </a:rPr>
              <a:t>Rodolfo Aravena Collipal</a:t>
            </a:r>
          </a:p>
        </p:txBody>
      </p:sp>
      <p:sp>
        <p:nvSpPr>
          <p:cNvPr id="8" name="Marcador de texto 4">
            <a:extLst>
              <a:ext uri="{FF2B5EF4-FFF2-40B4-BE49-F238E27FC236}">
                <a16:creationId xmlns:a16="http://schemas.microsoft.com/office/drawing/2014/main" id="{83EF409E-9598-45CD-A06E-CFFED08C28C4}"/>
              </a:ext>
            </a:extLst>
          </p:cNvPr>
          <p:cNvSpPr txBox="1">
            <a:spLocks/>
          </p:cNvSpPr>
          <p:nvPr/>
        </p:nvSpPr>
        <p:spPr>
          <a:xfrm>
            <a:off x="269170" y="1775078"/>
            <a:ext cx="11492136" cy="1764176"/>
          </a:xfrm>
          <a:prstGeom prst="rect">
            <a:avLst/>
          </a:prstGeom>
        </p:spPr>
        <p:txBody>
          <a:bodyPr vert="horz" wrap="square" lIns="146266" tIns="91416" rIns="146266" bIns="91416" rtlCol="0" anchor="t">
            <a:noAutofit/>
          </a:bodyPr>
          <a:lstStyle>
            <a:lvl1pPr marL="336130" marR="0" indent="-336130" algn="l" defTabSz="914328"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67" marR="0" indent="-236537" algn="l" defTabSz="914328"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05" marR="0" indent="-224087" algn="l" defTabSz="914328"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391" marR="0" indent="-224087" algn="l" defTabSz="914328"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478" marR="0" indent="-224087" algn="l" defTabSz="914328"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401" indent="-228582" algn="l" defTabSz="914328"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566" indent="-228582" algn="l" defTabSz="914328"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730" indent="-228582" algn="l" defTabSz="914328"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894" indent="-228582" algn="l" defTabSz="914328"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s-CL" sz="3199" b="1" dirty="0"/>
              <a:t>Ingeniero en Computación e Informática</a:t>
            </a:r>
          </a:p>
          <a:p>
            <a:r>
              <a:rPr lang="es-CL" sz="3199" b="1" dirty="0"/>
              <a:t>Magíster en Docencia para la Educación Superior</a:t>
            </a:r>
          </a:p>
          <a:p>
            <a:r>
              <a:rPr lang="es-CL" sz="3199" b="1" dirty="0"/>
              <a:t>Jefe de Laboratorio de Informática - UNAB</a:t>
            </a:r>
            <a:endParaRPr lang="es-CL" sz="3199" dirty="0"/>
          </a:p>
        </p:txBody>
      </p:sp>
      <p:pic>
        <p:nvPicPr>
          <p:cNvPr id="7" name="Imagen 6" descr="Imagen que contiene luz&#10;&#10;Descripción generada automáticamente">
            <a:extLst>
              <a:ext uri="{FF2B5EF4-FFF2-40B4-BE49-F238E27FC236}">
                <a16:creationId xmlns:a16="http://schemas.microsoft.com/office/drawing/2014/main" id="{D2CF1421-E7D4-41C2-8302-FCB88060CAFB}"/>
              </a:ext>
            </a:extLst>
          </p:cNvPr>
          <p:cNvPicPr>
            <a:picLocks noChangeAspect="1"/>
          </p:cNvPicPr>
          <p:nvPr/>
        </p:nvPicPr>
        <p:blipFill>
          <a:blip r:embed="rId3"/>
          <a:stretch>
            <a:fillRect/>
          </a:stretch>
        </p:blipFill>
        <p:spPr>
          <a:xfrm>
            <a:off x="9522805" y="2292244"/>
            <a:ext cx="2615138" cy="4358563"/>
          </a:xfrm>
          <a:prstGeom prst="rect">
            <a:avLst/>
          </a:prstGeom>
        </p:spPr>
      </p:pic>
      <p:sp>
        <p:nvSpPr>
          <p:cNvPr id="9" name="Título 3">
            <a:extLst>
              <a:ext uri="{FF2B5EF4-FFF2-40B4-BE49-F238E27FC236}">
                <a16:creationId xmlns:a16="http://schemas.microsoft.com/office/drawing/2014/main" id="{96D45223-2566-4288-BC81-750A0076107F}"/>
              </a:ext>
            </a:extLst>
          </p:cNvPr>
          <p:cNvSpPr txBox="1">
            <a:spLocks/>
          </p:cNvSpPr>
          <p:nvPr/>
        </p:nvSpPr>
        <p:spPr>
          <a:xfrm>
            <a:off x="8541697" y="226752"/>
            <a:ext cx="3419292" cy="395497"/>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r>
              <a:rPr lang="es-CL" sz="3200" dirty="0"/>
              <a:t>Versionado de Código</a:t>
            </a:r>
          </a:p>
        </p:txBody>
      </p:sp>
      <p:pic>
        <p:nvPicPr>
          <p:cNvPr id="10" name="Imagen 9" descr="Imagen que contiene alimentos, dibujo&#10;&#10;Descripción generada automáticamente">
            <a:extLst>
              <a:ext uri="{FF2B5EF4-FFF2-40B4-BE49-F238E27FC236}">
                <a16:creationId xmlns:a16="http://schemas.microsoft.com/office/drawing/2014/main" id="{664F176E-A3FB-43C9-8715-7B917007C88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22569" y="5305544"/>
            <a:ext cx="1345912" cy="1345912"/>
          </a:xfrm>
          <a:prstGeom prst="rect">
            <a:avLst/>
          </a:prstGeom>
        </p:spPr>
      </p:pic>
    </p:spTree>
    <p:extLst>
      <p:ext uri="{BB962C8B-B14F-4D97-AF65-F5344CB8AC3E}">
        <p14:creationId xmlns:p14="http://schemas.microsoft.com/office/powerpoint/2010/main" val="3027298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fade">
                                      <p:cBhvr>
                                        <p:cTn id="22" dur="500"/>
                                        <p:tgtEl>
                                          <p:spTgt spid="5">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3" end="3"/>
                                            </p:txEl>
                                          </p:spTgt>
                                        </p:tgtEl>
                                        <p:attrNameLst>
                                          <p:attrName>style.visibility</p:attrName>
                                        </p:attrNameLst>
                                      </p:cBhvr>
                                      <p:to>
                                        <p:strVal val="visible"/>
                                      </p:to>
                                    </p:set>
                                    <p:animEffect transition="in" filter="fade">
                                      <p:cBhvr>
                                        <p:cTn id="32" dur="500"/>
                                        <p:tgtEl>
                                          <p:spTgt spid="5">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4" end="4"/>
                                            </p:txEl>
                                          </p:spTgt>
                                        </p:tgtEl>
                                        <p:attrNameLst>
                                          <p:attrName>style.visibility</p:attrName>
                                        </p:attrNameLst>
                                      </p:cBhvr>
                                      <p:to>
                                        <p:strVal val="visible"/>
                                      </p:to>
                                    </p:set>
                                    <p:animEffect transition="in" filter="fade">
                                      <p:cBhvr>
                                        <p:cTn id="3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2B36BC37-60C5-4AC7-8A2B-8E5D97F04D01}"/>
              </a:ext>
            </a:extLst>
          </p:cNvPr>
          <p:cNvSpPr txBox="1">
            <a:spLocks/>
          </p:cNvSpPr>
          <p:nvPr/>
        </p:nvSpPr>
        <p:spPr>
          <a:xfrm>
            <a:off x="2834890" y="320265"/>
            <a:ext cx="6519044" cy="128920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r">
              <a:buNone/>
            </a:pPr>
            <a:r>
              <a:rPr lang="en-US" sz="4399" b="1" dirty="0">
                <a:solidFill>
                  <a:schemeClr val="tx1"/>
                </a:solidFill>
                <a:latin typeface="Segoe UI Light" panose="020B0502040204020203" pitchFamily="34" charset="0"/>
                <a:cs typeface="Segoe UI Light" panose="020B0502040204020203" pitchFamily="34" charset="0"/>
              </a:rPr>
              <a:t>R</a:t>
            </a:r>
            <a:r>
              <a:rPr lang="es-ES" sz="4399" b="1" dirty="0">
                <a:solidFill>
                  <a:schemeClr val="tx1"/>
                </a:solidFill>
                <a:latin typeface="Segoe UI Light" panose="020B0502040204020203" pitchFamily="34" charset="0"/>
                <a:cs typeface="Segoe UI Light" panose="020B0502040204020203" pitchFamily="34" charset="0"/>
              </a:rPr>
              <a:t>odolfo Aravena Collipal</a:t>
            </a:r>
            <a:endParaRPr lang="en-US" sz="4399" b="1" dirty="0">
              <a:solidFill>
                <a:schemeClr val="tx1"/>
              </a:solidFill>
              <a:latin typeface="Segoe UI Light" panose="020B0502040204020203" pitchFamily="34" charset="0"/>
              <a:cs typeface="Segoe UI Light" panose="020B0502040204020203" pitchFamily="34" charset="0"/>
            </a:endParaRPr>
          </a:p>
        </p:txBody>
      </p:sp>
      <p:pic>
        <p:nvPicPr>
          <p:cNvPr id="15" name="Imagen 14" descr="Imagen que contiene persona, pared, interior, hombre&#10;&#10;Descripción generada automáticamente">
            <a:extLst>
              <a:ext uri="{FF2B5EF4-FFF2-40B4-BE49-F238E27FC236}">
                <a16:creationId xmlns:a16="http://schemas.microsoft.com/office/drawing/2014/main" id="{D8BCDC5E-83E4-444B-982B-A66062AFE017}"/>
              </a:ext>
            </a:extLst>
          </p:cNvPr>
          <p:cNvPicPr>
            <a:picLocks noChangeAspect="1"/>
          </p:cNvPicPr>
          <p:nvPr/>
        </p:nvPicPr>
        <p:blipFill>
          <a:blip r:embed="rId3"/>
          <a:stretch>
            <a:fillRect/>
          </a:stretch>
        </p:blipFill>
        <p:spPr>
          <a:xfrm>
            <a:off x="320945" y="367145"/>
            <a:ext cx="2513945" cy="2513945"/>
          </a:xfrm>
          <a:prstGeom prst="rect">
            <a:avLst/>
          </a:prstGeom>
        </p:spPr>
      </p:pic>
      <p:pic>
        <p:nvPicPr>
          <p:cNvPr id="11" name="Imagen 10" descr="Imagen que contiene juguete&#10;&#10;Descripción generada automáticamente">
            <a:extLst>
              <a:ext uri="{FF2B5EF4-FFF2-40B4-BE49-F238E27FC236}">
                <a16:creationId xmlns:a16="http://schemas.microsoft.com/office/drawing/2014/main" id="{63ACA6D9-83F9-46F9-AFEF-A2B43A62B90F}"/>
              </a:ext>
            </a:extLst>
          </p:cNvPr>
          <p:cNvPicPr>
            <a:picLocks noChangeAspect="1"/>
          </p:cNvPicPr>
          <p:nvPr/>
        </p:nvPicPr>
        <p:blipFill>
          <a:blip r:embed="rId4"/>
          <a:stretch>
            <a:fillRect/>
          </a:stretch>
        </p:blipFill>
        <p:spPr>
          <a:xfrm>
            <a:off x="2928541" y="1053132"/>
            <a:ext cx="1951993" cy="1948089"/>
          </a:xfrm>
          <a:prstGeom prst="rect">
            <a:avLst/>
          </a:prstGeom>
        </p:spPr>
      </p:pic>
      <p:sp>
        <p:nvSpPr>
          <p:cNvPr id="12" name="CuadroTexto 11">
            <a:extLst>
              <a:ext uri="{FF2B5EF4-FFF2-40B4-BE49-F238E27FC236}">
                <a16:creationId xmlns:a16="http://schemas.microsoft.com/office/drawing/2014/main" id="{530FF6AB-CA8E-4AD9-A9D0-069C6FCADEA6}"/>
              </a:ext>
            </a:extLst>
          </p:cNvPr>
          <p:cNvSpPr txBox="1"/>
          <p:nvPr/>
        </p:nvSpPr>
        <p:spPr>
          <a:xfrm>
            <a:off x="4605115" y="1493406"/>
            <a:ext cx="2789364" cy="1258478"/>
          </a:xfrm>
          <a:prstGeom prst="rect">
            <a:avLst/>
          </a:prstGeom>
          <a:noFill/>
        </p:spPr>
        <p:txBody>
          <a:bodyPr wrap="square" lIns="182832" tIns="146266" rIns="182832" bIns="146266" rtlCol="0">
            <a:spAutoFit/>
          </a:bodyPr>
          <a:lstStyle/>
          <a:p>
            <a:pPr>
              <a:lnSpc>
                <a:spcPct val="90000"/>
              </a:lnSpc>
              <a:spcAft>
                <a:spcPts val="600"/>
              </a:spcAft>
            </a:pPr>
            <a:r>
              <a:rPr lang="es-CL" sz="3199" dirty="0">
                <a:gradFill>
                  <a:gsLst>
                    <a:gs pos="2917">
                      <a:schemeClr val="tx1"/>
                    </a:gs>
                    <a:gs pos="30000">
                      <a:schemeClr val="tx1"/>
                    </a:gs>
                  </a:gsLst>
                  <a:lin ang="5400000" scaled="0"/>
                </a:gradFill>
              </a:rPr>
              <a:t>Software </a:t>
            </a:r>
          </a:p>
          <a:p>
            <a:pPr>
              <a:lnSpc>
                <a:spcPct val="90000"/>
              </a:lnSpc>
              <a:spcAft>
                <a:spcPts val="600"/>
              </a:spcAft>
            </a:pPr>
            <a:r>
              <a:rPr lang="es-CL" sz="3199" dirty="0">
                <a:gradFill>
                  <a:gsLst>
                    <a:gs pos="2917">
                      <a:schemeClr val="tx1"/>
                    </a:gs>
                    <a:gs pos="30000">
                      <a:schemeClr val="tx1"/>
                    </a:gs>
                  </a:gsLst>
                  <a:lin ang="5400000" scaled="0"/>
                </a:gradFill>
              </a:rPr>
              <a:t>Developer</a:t>
            </a:r>
          </a:p>
        </p:txBody>
      </p:sp>
      <p:pic>
        <p:nvPicPr>
          <p:cNvPr id="14" name="Imagen 13">
            <a:extLst>
              <a:ext uri="{FF2B5EF4-FFF2-40B4-BE49-F238E27FC236}">
                <a16:creationId xmlns:a16="http://schemas.microsoft.com/office/drawing/2014/main" id="{3B12B425-2B79-466F-B210-5018A3B8BCA2}"/>
              </a:ext>
            </a:extLst>
          </p:cNvPr>
          <p:cNvPicPr>
            <a:picLocks noChangeAspect="1"/>
          </p:cNvPicPr>
          <p:nvPr/>
        </p:nvPicPr>
        <p:blipFill rotWithShape="1">
          <a:blip r:embed="rId5"/>
          <a:srcRect r="14037" b="37017"/>
          <a:stretch/>
        </p:blipFill>
        <p:spPr>
          <a:xfrm>
            <a:off x="6784822" y="1549512"/>
            <a:ext cx="1398104" cy="1146663"/>
          </a:xfrm>
          <a:prstGeom prst="rect">
            <a:avLst/>
          </a:prstGeom>
        </p:spPr>
      </p:pic>
      <p:pic>
        <p:nvPicPr>
          <p:cNvPr id="23" name="Imagen 22">
            <a:extLst>
              <a:ext uri="{FF2B5EF4-FFF2-40B4-BE49-F238E27FC236}">
                <a16:creationId xmlns:a16="http://schemas.microsoft.com/office/drawing/2014/main" id="{ECA19C88-CC7F-481B-BD4D-75A665631ED3}"/>
              </a:ext>
            </a:extLst>
          </p:cNvPr>
          <p:cNvPicPr>
            <a:picLocks noChangeAspect="1"/>
          </p:cNvPicPr>
          <p:nvPr/>
        </p:nvPicPr>
        <p:blipFill rotWithShape="1">
          <a:blip r:embed="rId6"/>
          <a:srcRect l="20251" t="18396" r="20673" b="18038"/>
          <a:stretch/>
        </p:blipFill>
        <p:spPr>
          <a:xfrm>
            <a:off x="8272338" y="1493406"/>
            <a:ext cx="1003267" cy="1083425"/>
          </a:xfrm>
          <a:prstGeom prst="rect">
            <a:avLst/>
          </a:prstGeom>
        </p:spPr>
      </p:pic>
      <p:pic>
        <p:nvPicPr>
          <p:cNvPr id="27" name="Imagen 26">
            <a:extLst>
              <a:ext uri="{FF2B5EF4-FFF2-40B4-BE49-F238E27FC236}">
                <a16:creationId xmlns:a16="http://schemas.microsoft.com/office/drawing/2014/main" id="{E3560DBC-9F7B-43AB-8255-FB554548C501}"/>
              </a:ext>
            </a:extLst>
          </p:cNvPr>
          <p:cNvPicPr>
            <a:picLocks noChangeAspect="1"/>
          </p:cNvPicPr>
          <p:nvPr/>
        </p:nvPicPr>
        <p:blipFill>
          <a:blip r:embed="rId7"/>
          <a:stretch>
            <a:fillRect/>
          </a:stretch>
        </p:blipFill>
        <p:spPr>
          <a:xfrm>
            <a:off x="9270448" y="1375604"/>
            <a:ext cx="1303144" cy="1303144"/>
          </a:xfrm>
          <a:prstGeom prst="rect">
            <a:avLst/>
          </a:prstGeom>
        </p:spPr>
      </p:pic>
      <p:pic>
        <p:nvPicPr>
          <p:cNvPr id="29" name="Imagen 28" descr="Imagen que contiene exterior, cielo, hierba, montar&#10;&#10;Descripción generada automáticamente">
            <a:extLst>
              <a:ext uri="{FF2B5EF4-FFF2-40B4-BE49-F238E27FC236}">
                <a16:creationId xmlns:a16="http://schemas.microsoft.com/office/drawing/2014/main" id="{C267739C-1158-4A89-B03A-17120EE290B4}"/>
              </a:ext>
            </a:extLst>
          </p:cNvPr>
          <p:cNvPicPr>
            <a:picLocks noChangeAspect="1"/>
          </p:cNvPicPr>
          <p:nvPr/>
        </p:nvPicPr>
        <p:blipFill>
          <a:blip r:embed="rId8"/>
          <a:stretch>
            <a:fillRect/>
          </a:stretch>
        </p:blipFill>
        <p:spPr>
          <a:xfrm>
            <a:off x="3526981" y="3218418"/>
            <a:ext cx="1727682" cy="1295761"/>
          </a:xfrm>
          <a:prstGeom prst="rect">
            <a:avLst/>
          </a:prstGeom>
        </p:spPr>
      </p:pic>
      <p:sp>
        <p:nvSpPr>
          <p:cNvPr id="30" name="CuadroTexto 29">
            <a:extLst>
              <a:ext uri="{FF2B5EF4-FFF2-40B4-BE49-F238E27FC236}">
                <a16:creationId xmlns:a16="http://schemas.microsoft.com/office/drawing/2014/main" id="{04B2ED22-1D8B-4DD4-A6AE-EE9F9361DB64}"/>
              </a:ext>
            </a:extLst>
          </p:cNvPr>
          <p:cNvSpPr txBox="1"/>
          <p:nvPr/>
        </p:nvSpPr>
        <p:spPr>
          <a:xfrm>
            <a:off x="1564675" y="3302955"/>
            <a:ext cx="2479806" cy="1258478"/>
          </a:xfrm>
          <a:prstGeom prst="rect">
            <a:avLst/>
          </a:prstGeom>
          <a:noFill/>
        </p:spPr>
        <p:txBody>
          <a:bodyPr wrap="square" lIns="182832" tIns="146266" rIns="182832" bIns="146266" rtlCol="0">
            <a:spAutoFit/>
          </a:bodyPr>
          <a:lstStyle/>
          <a:p>
            <a:pPr>
              <a:lnSpc>
                <a:spcPct val="90000"/>
              </a:lnSpc>
              <a:spcAft>
                <a:spcPts val="600"/>
              </a:spcAft>
            </a:pPr>
            <a:r>
              <a:rPr lang="es-CL" sz="3199" dirty="0">
                <a:gradFill>
                  <a:gsLst>
                    <a:gs pos="2917">
                      <a:schemeClr val="tx1"/>
                    </a:gs>
                    <a:gs pos="30000">
                      <a:schemeClr val="tx1"/>
                    </a:gs>
                  </a:gsLst>
                  <a:lin ang="5400000" scaled="0"/>
                </a:gradFill>
              </a:rPr>
              <a:t>Linux </a:t>
            </a:r>
          </a:p>
          <a:p>
            <a:pPr>
              <a:lnSpc>
                <a:spcPct val="90000"/>
              </a:lnSpc>
              <a:spcAft>
                <a:spcPts val="600"/>
              </a:spcAft>
            </a:pPr>
            <a:r>
              <a:rPr lang="es-CL" sz="3199" dirty="0">
                <a:gradFill>
                  <a:gsLst>
                    <a:gs pos="2917">
                      <a:schemeClr val="tx1"/>
                    </a:gs>
                    <a:gs pos="30000">
                      <a:schemeClr val="tx1"/>
                    </a:gs>
                  </a:gsLst>
                  <a:lin ang="5400000" scaled="0"/>
                </a:gradFill>
              </a:rPr>
              <a:t>User</a:t>
            </a:r>
          </a:p>
        </p:txBody>
      </p:sp>
      <p:sp>
        <p:nvSpPr>
          <p:cNvPr id="33" name="CuadroTexto 32">
            <a:extLst>
              <a:ext uri="{FF2B5EF4-FFF2-40B4-BE49-F238E27FC236}">
                <a16:creationId xmlns:a16="http://schemas.microsoft.com/office/drawing/2014/main" id="{77D43615-C3D7-44DA-8F5E-19117CD5B3C4}"/>
              </a:ext>
            </a:extLst>
          </p:cNvPr>
          <p:cNvSpPr txBox="1"/>
          <p:nvPr/>
        </p:nvSpPr>
        <p:spPr>
          <a:xfrm>
            <a:off x="9505970" y="3276454"/>
            <a:ext cx="2251101" cy="1258478"/>
          </a:xfrm>
          <a:prstGeom prst="rect">
            <a:avLst/>
          </a:prstGeom>
          <a:noFill/>
        </p:spPr>
        <p:txBody>
          <a:bodyPr wrap="square" lIns="182832" tIns="146266" rIns="182832" bIns="146266" rtlCol="0">
            <a:spAutoFit/>
          </a:bodyPr>
          <a:lstStyle/>
          <a:p>
            <a:pPr>
              <a:lnSpc>
                <a:spcPct val="90000"/>
              </a:lnSpc>
              <a:spcAft>
                <a:spcPts val="600"/>
              </a:spcAft>
            </a:pPr>
            <a:r>
              <a:rPr lang="es-CL" sz="3199" dirty="0">
                <a:gradFill>
                  <a:gsLst>
                    <a:gs pos="2917">
                      <a:schemeClr val="tx1"/>
                    </a:gs>
                    <a:gs pos="30000">
                      <a:schemeClr val="tx1"/>
                    </a:gs>
                  </a:gsLst>
                  <a:lin ang="5400000" scaled="0"/>
                </a:gradFill>
              </a:rPr>
              <a:t>Cat lover</a:t>
            </a:r>
          </a:p>
          <a:p>
            <a:pPr>
              <a:lnSpc>
                <a:spcPct val="90000"/>
              </a:lnSpc>
              <a:spcAft>
                <a:spcPts val="600"/>
              </a:spcAft>
            </a:pPr>
            <a:r>
              <a:rPr lang="es-CL" sz="3199" dirty="0">
                <a:gradFill>
                  <a:gsLst>
                    <a:gs pos="2917">
                      <a:schemeClr val="tx1"/>
                    </a:gs>
                    <a:gs pos="30000">
                      <a:schemeClr val="tx1"/>
                    </a:gs>
                  </a:gsLst>
                  <a:lin ang="5400000" scaled="0"/>
                </a:gradFill>
              </a:rPr>
              <a:t>Dog lover</a:t>
            </a:r>
          </a:p>
        </p:txBody>
      </p:sp>
      <p:pic>
        <p:nvPicPr>
          <p:cNvPr id="1026" name="Picture 2" descr="Resultado de imagen para play pokemon logo">
            <a:extLst>
              <a:ext uri="{FF2B5EF4-FFF2-40B4-BE49-F238E27FC236}">
                <a16:creationId xmlns:a16="http://schemas.microsoft.com/office/drawing/2014/main" id="{D8051340-19D1-47DE-8E23-ECC9554E0BE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558581" y="5237268"/>
            <a:ext cx="1681868" cy="949442"/>
          </a:xfrm>
          <a:prstGeom prst="rect">
            <a:avLst/>
          </a:prstGeom>
          <a:noFill/>
          <a:extLst>
            <a:ext uri="{909E8E84-426E-40DD-AFC4-6F175D3DCCD1}">
              <a14:hiddenFill xmlns:a14="http://schemas.microsoft.com/office/drawing/2010/main">
                <a:solidFill>
                  <a:srgbClr val="FFFFFF"/>
                </a:solidFill>
              </a14:hiddenFill>
            </a:ext>
          </a:extLst>
        </p:spPr>
      </p:pic>
      <p:sp>
        <p:nvSpPr>
          <p:cNvPr id="46" name="CuadroTexto 45">
            <a:extLst>
              <a:ext uri="{FF2B5EF4-FFF2-40B4-BE49-F238E27FC236}">
                <a16:creationId xmlns:a16="http://schemas.microsoft.com/office/drawing/2014/main" id="{AF900146-7DFC-41C8-B3A0-3BD8925E95C0}"/>
              </a:ext>
            </a:extLst>
          </p:cNvPr>
          <p:cNvSpPr txBox="1"/>
          <p:nvPr/>
        </p:nvSpPr>
        <p:spPr>
          <a:xfrm>
            <a:off x="3240449" y="5141576"/>
            <a:ext cx="2479806" cy="1258478"/>
          </a:xfrm>
          <a:prstGeom prst="rect">
            <a:avLst/>
          </a:prstGeom>
          <a:noFill/>
        </p:spPr>
        <p:txBody>
          <a:bodyPr wrap="square" lIns="182832" tIns="146266" rIns="182832" bIns="146266" rtlCol="0">
            <a:spAutoFit/>
          </a:bodyPr>
          <a:lstStyle/>
          <a:p>
            <a:pPr>
              <a:lnSpc>
                <a:spcPct val="90000"/>
              </a:lnSpc>
              <a:spcAft>
                <a:spcPts val="600"/>
              </a:spcAft>
            </a:pPr>
            <a:r>
              <a:rPr lang="es-CL" sz="3199" dirty="0">
                <a:gradFill>
                  <a:gsLst>
                    <a:gs pos="2917">
                      <a:schemeClr val="tx1"/>
                    </a:gs>
                    <a:gs pos="30000">
                      <a:schemeClr val="tx1"/>
                    </a:gs>
                  </a:gsLst>
                  <a:lin ang="5400000" scaled="0"/>
                </a:gradFill>
              </a:rPr>
              <a:t>Entrenador</a:t>
            </a:r>
          </a:p>
          <a:p>
            <a:pPr>
              <a:lnSpc>
                <a:spcPct val="90000"/>
              </a:lnSpc>
              <a:spcAft>
                <a:spcPts val="600"/>
              </a:spcAft>
            </a:pPr>
            <a:r>
              <a:rPr lang="es-CL" sz="3199" dirty="0">
                <a:gradFill>
                  <a:gsLst>
                    <a:gs pos="2917">
                      <a:schemeClr val="tx1"/>
                    </a:gs>
                    <a:gs pos="30000">
                      <a:schemeClr val="tx1"/>
                    </a:gs>
                  </a:gsLst>
                  <a:lin ang="5400000" scaled="0"/>
                </a:gradFill>
              </a:rPr>
              <a:t>Pokémon</a:t>
            </a:r>
          </a:p>
        </p:txBody>
      </p:sp>
      <p:pic>
        <p:nvPicPr>
          <p:cNvPr id="47" name="Imagen 46" descr="Imagen que contiene amarillo, interior&#10;&#10;Descripción generada automáticamente">
            <a:extLst>
              <a:ext uri="{FF2B5EF4-FFF2-40B4-BE49-F238E27FC236}">
                <a16:creationId xmlns:a16="http://schemas.microsoft.com/office/drawing/2014/main" id="{947806EF-7E90-425B-B702-8646E389EBD5}"/>
              </a:ext>
            </a:extLst>
          </p:cNvPr>
          <p:cNvPicPr>
            <a:picLocks noChangeAspect="1"/>
          </p:cNvPicPr>
          <p:nvPr/>
        </p:nvPicPr>
        <p:blipFill>
          <a:blip r:embed="rId10"/>
          <a:stretch>
            <a:fillRect/>
          </a:stretch>
        </p:blipFill>
        <p:spPr>
          <a:xfrm>
            <a:off x="342757" y="3050803"/>
            <a:ext cx="1235161" cy="1465350"/>
          </a:xfrm>
          <a:prstGeom prst="rect">
            <a:avLst/>
          </a:prstGeom>
        </p:spPr>
      </p:pic>
      <p:sp>
        <p:nvSpPr>
          <p:cNvPr id="49" name="CuadroTexto 48">
            <a:extLst>
              <a:ext uri="{FF2B5EF4-FFF2-40B4-BE49-F238E27FC236}">
                <a16:creationId xmlns:a16="http://schemas.microsoft.com/office/drawing/2014/main" id="{1FE5A3FA-72CF-4E2F-B17F-10B155EE20AC}"/>
              </a:ext>
            </a:extLst>
          </p:cNvPr>
          <p:cNvSpPr txBox="1"/>
          <p:nvPr/>
        </p:nvSpPr>
        <p:spPr>
          <a:xfrm>
            <a:off x="5281255" y="3235726"/>
            <a:ext cx="2479806" cy="1258478"/>
          </a:xfrm>
          <a:prstGeom prst="rect">
            <a:avLst/>
          </a:prstGeom>
          <a:noFill/>
        </p:spPr>
        <p:txBody>
          <a:bodyPr wrap="square" lIns="182832" tIns="146266" rIns="182832" bIns="146266" rtlCol="0">
            <a:spAutoFit/>
          </a:bodyPr>
          <a:lstStyle/>
          <a:p>
            <a:pPr>
              <a:lnSpc>
                <a:spcPct val="90000"/>
              </a:lnSpc>
              <a:spcAft>
                <a:spcPts val="600"/>
              </a:spcAft>
            </a:pPr>
            <a:r>
              <a:rPr lang="es-CL" sz="3199" dirty="0">
                <a:gradFill>
                  <a:gsLst>
                    <a:gs pos="2917">
                      <a:schemeClr val="tx1"/>
                    </a:gs>
                    <a:gs pos="30000">
                      <a:schemeClr val="tx1"/>
                    </a:gs>
                  </a:gsLst>
                  <a:lin ang="5400000" scaled="0"/>
                </a:gradFill>
              </a:rPr>
              <a:t>Fotógrafo</a:t>
            </a:r>
          </a:p>
          <a:p>
            <a:pPr>
              <a:lnSpc>
                <a:spcPct val="90000"/>
              </a:lnSpc>
              <a:spcAft>
                <a:spcPts val="600"/>
              </a:spcAft>
            </a:pPr>
            <a:r>
              <a:rPr lang="es-CL" sz="3199" dirty="0">
                <a:gradFill>
                  <a:gsLst>
                    <a:gs pos="2917">
                      <a:schemeClr val="tx1"/>
                    </a:gs>
                    <a:gs pos="30000">
                      <a:schemeClr val="tx1"/>
                    </a:gs>
                  </a:gsLst>
                  <a:lin ang="5400000" scaled="0"/>
                </a:gradFill>
              </a:rPr>
              <a:t>entusiasta</a:t>
            </a:r>
          </a:p>
        </p:txBody>
      </p:sp>
      <p:pic>
        <p:nvPicPr>
          <p:cNvPr id="50" name="Imagen 49">
            <a:extLst>
              <a:ext uri="{FF2B5EF4-FFF2-40B4-BE49-F238E27FC236}">
                <a16:creationId xmlns:a16="http://schemas.microsoft.com/office/drawing/2014/main" id="{DA9BEF66-305D-4097-B4CE-4C8D3266CE40}"/>
              </a:ext>
            </a:extLst>
          </p:cNvPr>
          <p:cNvPicPr>
            <a:picLocks noChangeAspect="1"/>
          </p:cNvPicPr>
          <p:nvPr/>
        </p:nvPicPr>
        <p:blipFill rotWithShape="1">
          <a:blip r:embed="rId11"/>
          <a:srcRect l="35689" t="14033" r="36493" b="37417"/>
          <a:stretch/>
        </p:blipFill>
        <p:spPr>
          <a:xfrm>
            <a:off x="6784822" y="5140193"/>
            <a:ext cx="1234601" cy="1212006"/>
          </a:xfrm>
          <a:prstGeom prst="rect">
            <a:avLst/>
          </a:prstGeom>
        </p:spPr>
      </p:pic>
      <p:sp>
        <p:nvSpPr>
          <p:cNvPr id="52" name="CuadroTexto 51">
            <a:extLst>
              <a:ext uri="{FF2B5EF4-FFF2-40B4-BE49-F238E27FC236}">
                <a16:creationId xmlns:a16="http://schemas.microsoft.com/office/drawing/2014/main" id="{75AB22DF-08BB-4F07-9104-7A5E9E8F9EDB}"/>
              </a:ext>
            </a:extLst>
          </p:cNvPr>
          <p:cNvSpPr txBox="1"/>
          <p:nvPr/>
        </p:nvSpPr>
        <p:spPr>
          <a:xfrm>
            <a:off x="7917927" y="5114150"/>
            <a:ext cx="2479806" cy="1258478"/>
          </a:xfrm>
          <a:prstGeom prst="rect">
            <a:avLst/>
          </a:prstGeom>
          <a:noFill/>
        </p:spPr>
        <p:txBody>
          <a:bodyPr wrap="square" lIns="182832" tIns="146266" rIns="182832" bIns="146266" rtlCol="0">
            <a:spAutoFit/>
          </a:bodyPr>
          <a:lstStyle/>
          <a:p>
            <a:pPr>
              <a:lnSpc>
                <a:spcPct val="90000"/>
              </a:lnSpc>
              <a:spcAft>
                <a:spcPts val="600"/>
              </a:spcAft>
            </a:pPr>
            <a:r>
              <a:rPr lang="es-CL" sz="3199" dirty="0">
                <a:gradFill>
                  <a:gsLst>
                    <a:gs pos="2917">
                      <a:schemeClr val="tx1"/>
                    </a:gs>
                    <a:gs pos="30000">
                      <a:schemeClr val="tx1"/>
                    </a:gs>
                  </a:gsLst>
                  <a:lin ang="5400000" scaled="0"/>
                </a:gradFill>
              </a:rPr>
              <a:t>Xbox</a:t>
            </a:r>
          </a:p>
          <a:p>
            <a:pPr>
              <a:lnSpc>
                <a:spcPct val="90000"/>
              </a:lnSpc>
              <a:spcAft>
                <a:spcPts val="600"/>
              </a:spcAft>
            </a:pPr>
            <a:r>
              <a:rPr lang="es-CL" sz="3199" dirty="0">
                <a:gradFill>
                  <a:gsLst>
                    <a:gs pos="2917">
                      <a:schemeClr val="tx1"/>
                    </a:gs>
                    <a:gs pos="30000">
                      <a:schemeClr val="tx1"/>
                    </a:gs>
                  </a:gsLst>
                  <a:lin ang="5400000" scaled="0"/>
                </a:gradFill>
              </a:rPr>
              <a:t>Gamer</a:t>
            </a:r>
          </a:p>
        </p:txBody>
      </p:sp>
      <p:pic>
        <p:nvPicPr>
          <p:cNvPr id="2" name="Picture 2">
            <a:extLst>
              <a:ext uri="{FF2B5EF4-FFF2-40B4-BE49-F238E27FC236}">
                <a16:creationId xmlns:a16="http://schemas.microsoft.com/office/drawing/2014/main" id="{E9F1FD42-53AC-42E6-BDA1-2E0CDA86F93B}"/>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8078395" y="3311894"/>
            <a:ext cx="1192053" cy="1146664"/>
          </a:xfrm>
          <a:prstGeom prst="rect">
            <a:avLst/>
          </a:prstGeom>
          <a:noFill/>
          <a:extLst>
            <a:ext uri="{909E8E84-426E-40DD-AFC4-6F175D3DCCD1}">
              <a14:hiddenFill xmlns:a14="http://schemas.microsoft.com/office/drawing/2010/main">
                <a:solidFill>
                  <a:srgbClr val="FFFFFF"/>
                </a:solidFill>
              </a14:hiddenFill>
            </a:ext>
          </a:extLst>
        </p:spPr>
      </p:pic>
      <p:sp>
        <p:nvSpPr>
          <p:cNvPr id="21" name="Título 3">
            <a:extLst>
              <a:ext uri="{FF2B5EF4-FFF2-40B4-BE49-F238E27FC236}">
                <a16:creationId xmlns:a16="http://schemas.microsoft.com/office/drawing/2014/main" id="{6230788D-51F3-4522-8A44-02E47C332CBB}"/>
              </a:ext>
            </a:extLst>
          </p:cNvPr>
          <p:cNvSpPr txBox="1">
            <a:spLocks/>
          </p:cNvSpPr>
          <p:nvPr/>
        </p:nvSpPr>
        <p:spPr>
          <a:xfrm>
            <a:off x="8742908" y="6339986"/>
            <a:ext cx="3419292" cy="395497"/>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r>
              <a:rPr lang="es-CL" sz="3200" dirty="0"/>
              <a:t>Versionado de Código</a:t>
            </a:r>
          </a:p>
        </p:txBody>
      </p:sp>
    </p:spTree>
    <p:extLst>
      <p:ext uri="{BB962C8B-B14F-4D97-AF65-F5344CB8AC3E}">
        <p14:creationId xmlns:p14="http://schemas.microsoft.com/office/powerpoint/2010/main" val="7380785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right)">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right)">
                                      <p:cBhvr>
                                        <p:cTn id="20" dur="500"/>
                                        <p:tgtEl>
                                          <p:spTgt spid="23"/>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nodeType="clickEffect">
                                  <p:stCondLst>
                                    <p:cond delay="0"/>
                                  </p:stCondLst>
                                  <p:childTnLst>
                                    <p:set>
                                      <p:cBhvr>
                                        <p:cTn id="24" dur="1" fill="hold">
                                          <p:stCondLst>
                                            <p:cond delay="0"/>
                                          </p:stCondLst>
                                        </p:cTn>
                                        <p:tgtEl>
                                          <p:spTgt spid="27"/>
                                        </p:tgtEl>
                                        <p:attrNameLst>
                                          <p:attrName>style.visibility</p:attrName>
                                        </p:attrNameLst>
                                      </p:cBhvr>
                                      <p:to>
                                        <p:strVal val="visible"/>
                                      </p:to>
                                    </p:set>
                                    <p:animEffect transition="in" filter="wipe(right)">
                                      <p:cBhvr>
                                        <p:cTn id="25" dur="500"/>
                                        <p:tgtEl>
                                          <p:spTgt spid="2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nodeType="with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fade">
                                      <p:cBhvr>
                                        <p:cTn id="33" dur="500"/>
                                        <p:tgtEl>
                                          <p:spTgt spid="4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fade">
                                      <p:cBhvr>
                                        <p:cTn id="38" dur="500"/>
                                        <p:tgtEl>
                                          <p:spTgt spid="29"/>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500"/>
                                        <p:tgtEl>
                                          <p:spTgt spid="33"/>
                                        </p:tgtEl>
                                      </p:cBhvr>
                                    </p:animEffect>
                                  </p:childTnLst>
                                </p:cTn>
                              </p:par>
                              <p:par>
                                <p:cTn id="47" presetID="10" presetClass="entr" presetSubtype="0" fill="hold" nodeType="withEffect">
                                  <p:stCondLst>
                                    <p:cond delay="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500"/>
                                        <p:tgtEl>
                                          <p:spTgt spid="2"/>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026"/>
                                        </p:tgtEl>
                                        <p:attrNameLst>
                                          <p:attrName>style.visibility</p:attrName>
                                        </p:attrNameLst>
                                      </p:cBhvr>
                                      <p:to>
                                        <p:strVal val="visible"/>
                                      </p:to>
                                    </p:set>
                                    <p:animEffect transition="in" filter="fade">
                                      <p:cBhvr>
                                        <p:cTn id="54" dur="500"/>
                                        <p:tgtEl>
                                          <p:spTgt spid="1026"/>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46"/>
                                        </p:tgtEl>
                                        <p:attrNameLst>
                                          <p:attrName>style.visibility</p:attrName>
                                        </p:attrNameLst>
                                      </p:cBhvr>
                                      <p:to>
                                        <p:strVal val="visible"/>
                                      </p:to>
                                    </p:set>
                                    <p:animEffect transition="in" filter="fade">
                                      <p:cBhvr>
                                        <p:cTn id="57" dur="500"/>
                                        <p:tgtEl>
                                          <p:spTgt spid="4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0"/>
                                        </p:tgtEl>
                                        <p:attrNameLst>
                                          <p:attrName>style.visibility</p:attrName>
                                        </p:attrNameLst>
                                      </p:cBhvr>
                                      <p:to>
                                        <p:strVal val="visible"/>
                                      </p:to>
                                    </p:set>
                                    <p:animEffect transition="in" filter="fade">
                                      <p:cBhvr>
                                        <p:cTn id="62" dur="500"/>
                                        <p:tgtEl>
                                          <p:spTgt spid="5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2"/>
                                        </p:tgtEl>
                                        <p:attrNameLst>
                                          <p:attrName>style.visibility</p:attrName>
                                        </p:attrNameLst>
                                      </p:cBhvr>
                                      <p:to>
                                        <p:strVal val="visible"/>
                                      </p:to>
                                    </p:set>
                                    <p:animEffect transition="in" filter="fade">
                                      <p:cBhvr>
                                        <p:cTn id="65"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0" grpId="0"/>
      <p:bldP spid="33" grpId="0"/>
      <p:bldP spid="46" grpId="0"/>
      <p:bldP spid="49" grpId="0"/>
      <p:bldP spid="5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2B36BC37-60C5-4AC7-8A2B-8E5D97F04D01}"/>
              </a:ext>
            </a:extLst>
          </p:cNvPr>
          <p:cNvSpPr txBox="1">
            <a:spLocks/>
          </p:cNvSpPr>
          <p:nvPr/>
        </p:nvSpPr>
        <p:spPr>
          <a:xfrm>
            <a:off x="2834890" y="320265"/>
            <a:ext cx="6519044" cy="128920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r">
              <a:buNone/>
            </a:pPr>
            <a:r>
              <a:rPr lang="en-US" sz="4399" b="1" dirty="0">
                <a:solidFill>
                  <a:schemeClr val="tx1"/>
                </a:solidFill>
                <a:latin typeface="Segoe UI Light" panose="020B0502040204020203" pitchFamily="34" charset="0"/>
                <a:cs typeface="Segoe UI Light" panose="020B0502040204020203" pitchFamily="34" charset="0"/>
              </a:rPr>
              <a:t>R</a:t>
            </a:r>
            <a:r>
              <a:rPr lang="es-ES" sz="4399" b="1" dirty="0">
                <a:solidFill>
                  <a:schemeClr val="tx1"/>
                </a:solidFill>
                <a:latin typeface="Segoe UI Light" panose="020B0502040204020203" pitchFamily="34" charset="0"/>
                <a:cs typeface="Segoe UI Light" panose="020B0502040204020203" pitchFamily="34" charset="0"/>
              </a:rPr>
              <a:t>odolfo Aravena Collipal</a:t>
            </a:r>
            <a:endParaRPr lang="en-US" sz="4399" b="1" dirty="0">
              <a:solidFill>
                <a:schemeClr val="tx1"/>
              </a:solidFill>
              <a:latin typeface="Segoe UI Light" panose="020B0502040204020203" pitchFamily="34" charset="0"/>
              <a:cs typeface="Segoe UI Light" panose="020B0502040204020203" pitchFamily="34" charset="0"/>
            </a:endParaRPr>
          </a:p>
        </p:txBody>
      </p:sp>
      <p:pic>
        <p:nvPicPr>
          <p:cNvPr id="15" name="Imagen 14" descr="Imagen que contiene persona, pared, interior, hombre&#10;&#10;Descripción generada automáticamente">
            <a:extLst>
              <a:ext uri="{FF2B5EF4-FFF2-40B4-BE49-F238E27FC236}">
                <a16:creationId xmlns:a16="http://schemas.microsoft.com/office/drawing/2014/main" id="{D8BCDC5E-83E4-444B-982B-A66062AFE017}"/>
              </a:ext>
            </a:extLst>
          </p:cNvPr>
          <p:cNvPicPr>
            <a:picLocks noChangeAspect="1"/>
          </p:cNvPicPr>
          <p:nvPr/>
        </p:nvPicPr>
        <p:blipFill>
          <a:blip r:embed="rId3"/>
          <a:stretch>
            <a:fillRect/>
          </a:stretch>
        </p:blipFill>
        <p:spPr>
          <a:xfrm>
            <a:off x="320945" y="367145"/>
            <a:ext cx="2513945" cy="2513945"/>
          </a:xfrm>
          <a:prstGeom prst="rect">
            <a:avLst/>
          </a:prstGeom>
        </p:spPr>
      </p:pic>
      <p:pic>
        <p:nvPicPr>
          <p:cNvPr id="22" name="Imagen 21">
            <a:extLst>
              <a:ext uri="{FF2B5EF4-FFF2-40B4-BE49-F238E27FC236}">
                <a16:creationId xmlns:a16="http://schemas.microsoft.com/office/drawing/2014/main" id="{2A59D578-E30B-4ACF-B31F-D8EA8BF2FC52}"/>
              </a:ext>
            </a:extLst>
          </p:cNvPr>
          <p:cNvPicPr>
            <a:picLocks noChangeAspect="1"/>
          </p:cNvPicPr>
          <p:nvPr/>
        </p:nvPicPr>
        <p:blipFill>
          <a:blip r:embed="rId4"/>
          <a:stretch>
            <a:fillRect/>
          </a:stretch>
        </p:blipFill>
        <p:spPr>
          <a:xfrm>
            <a:off x="3142043" y="1309545"/>
            <a:ext cx="1823671" cy="1462786"/>
          </a:xfrm>
          <a:prstGeom prst="rect">
            <a:avLst/>
          </a:prstGeom>
        </p:spPr>
      </p:pic>
      <p:sp>
        <p:nvSpPr>
          <p:cNvPr id="24" name="CuadroTexto 23">
            <a:extLst>
              <a:ext uri="{FF2B5EF4-FFF2-40B4-BE49-F238E27FC236}">
                <a16:creationId xmlns:a16="http://schemas.microsoft.com/office/drawing/2014/main" id="{2F5FC0A0-5A5A-41EC-A68A-904BDA4DE41A}"/>
              </a:ext>
            </a:extLst>
          </p:cNvPr>
          <p:cNvSpPr txBox="1"/>
          <p:nvPr/>
        </p:nvSpPr>
        <p:spPr>
          <a:xfrm>
            <a:off x="4965714" y="1609467"/>
            <a:ext cx="5125872" cy="904627"/>
          </a:xfrm>
          <a:prstGeom prst="rect">
            <a:avLst/>
          </a:prstGeom>
          <a:noFill/>
        </p:spPr>
        <p:txBody>
          <a:bodyPr wrap="square" lIns="182832" tIns="146266" rIns="182832" bIns="146266" rtlCol="0">
            <a:spAutoFit/>
          </a:bodyPr>
          <a:lstStyle/>
          <a:p>
            <a:pPr>
              <a:lnSpc>
                <a:spcPct val="90000"/>
              </a:lnSpc>
              <a:spcAft>
                <a:spcPts val="600"/>
              </a:spcAft>
            </a:pPr>
            <a:r>
              <a:rPr lang="es-CL" sz="4399" dirty="0">
                <a:gradFill>
                  <a:gsLst>
                    <a:gs pos="2917">
                      <a:schemeClr val="tx1"/>
                    </a:gs>
                    <a:gs pos="30000">
                      <a:schemeClr val="tx1"/>
                    </a:gs>
                  </a:gsLst>
                  <a:lin ang="5400000" scaled="0"/>
                </a:gradFill>
              </a:rPr>
              <a:t>Windows Insider</a:t>
            </a:r>
          </a:p>
        </p:txBody>
      </p:sp>
      <p:sp>
        <p:nvSpPr>
          <p:cNvPr id="25" name="Título 3">
            <a:extLst>
              <a:ext uri="{FF2B5EF4-FFF2-40B4-BE49-F238E27FC236}">
                <a16:creationId xmlns:a16="http://schemas.microsoft.com/office/drawing/2014/main" id="{8E1AB472-3226-44F5-850B-2121933724CA}"/>
              </a:ext>
            </a:extLst>
          </p:cNvPr>
          <p:cNvSpPr txBox="1">
            <a:spLocks/>
          </p:cNvSpPr>
          <p:nvPr/>
        </p:nvSpPr>
        <p:spPr>
          <a:xfrm>
            <a:off x="8742908" y="6339986"/>
            <a:ext cx="3419292" cy="395497"/>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r>
              <a:rPr lang="es-CL" sz="3200" dirty="0"/>
              <a:t>Versionado de Código</a:t>
            </a:r>
          </a:p>
        </p:txBody>
      </p:sp>
      <p:grpSp>
        <p:nvGrpSpPr>
          <p:cNvPr id="45" name="Grupo 44">
            <a:extLst>
              <a:ext uri="{FF2B5EF4-FFF2-40B4-BE49-F238E27FC236}">
                <a16:creationId xmlns:a16="http://schemas.microsoft.com/office/drawing/2014/main" id="{F300FF29-15E1-41D0-8229-3F727869423A}"/>
              </a:ext>
            </a:extLst>
          </p:cNvPr>
          <p:cNvGrpSpPr/>
          <p:nvPr/>
        </p:nvGrpSpPr>
        <p:grpSpPr>
          <a:xfrm>
            <a:off x="137493" y="5837510"/>
            <a:ext cx="5017058" cy="998240"/>
            <a:chOff x="137493" y="5837510"/>
            <a:chExt cx="5017058" cy="998240"/>
          </a:xfrm>
        </p:grpSpPr>
        <p:sp>
          <p:nvSpPr>
            <p:cNvPr id="39" name="CuadroTexto 38">
              <a:extLst>
                <a:ext uri="{FF2B5EF4-FFF2-40B4-BE49-F238E27FC236}">
                  <a16:creationId xmlns:a16="http://schemas.microsoft.com/office/drawing/2014/main" id="{814767B5-AA95-4496-B6A4-B933723CCAB0}"/>
                </a:ext>
              </a:extLst>
            </p:cNvPr>
            <p:cNvSpPr txBox="1"/>
            <p:nvPr/>
          </p:nvSpPr>
          <p:spPr>
            <a:xfrm>
              <a:off x="1065604" y="6207837"/>
              <a:ext cx="4088947" cy="489238"/>
            </a:xfrm>
            <a:prstGeom prst="rect">
              <a:avLst/>
            </a:prstGeom>
            <a:noFill/>
          </p:spPr>
          <p:txBody>
            <a:bodyPr wrap="square" lIns="182832" tIns="146266" rIns="182832" bIns="146266" rtlCol="0">
              <a:spAutoFit/>
            </a:bodyPr>
            <a:lstStyle/>
            <a:p>
              <a:pPr>
                <a:lnSpc>
                  <a:spcPct val="90000"/>
                </a:lnSpc>
                <a:spcAft>
                  <a:spcPts val="600"/>
                </a:spcAft>
              </a:pPr>
              <a:r>
                <a:rPr lang="es-CL" sz="1400" dirty="0">
                  <a:gradFill>
                    <a:gsLst>
                      <a:gs pos="2917">
                        <a:schemeClr val="tx1"/>
                      </a:gs>
                      <a:gs pos="30000">
                        <a:schemeClr val="tx1"/>
                      </a:gs>
                    </a:gsLst>
                    <a:lin ang="5400000" scaled="0"/>
                  </a:gradFill>
                </a:rPr>
                <a:t>Dibujos por Silvia Barbero - @SilviShinyStar</a:t>
              </a:r>
            </a:p>
          </p:txBody>
        </p:sp>
        <p:pic>
          <p:nvPicPr>
            <p:cNvPr id="3" name="Imagen 2" descr="Imagen que contiene dibujo&#10;&#10;Descripción generada automáticamente">
              <a:extLst>
                <a:ext uri="{FF2B5EF4-FFF2-40B4-BE49-F238E27FC236}">
                  <a16:creationId xmlns:a16="http://schemas.microsoft.com/office/drawing/2014/main" id="{8E16E9AD-964B-428C-B085-422AF338693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7493" y="5837510"/>
              <a:ext cx="998240" cy="998240"/>
            </a:xfrm>
            <a:prstGeom prst="rect">
              <a:avLst/>
            </a:prstGeom>
          </p:spPr>
        </p:pic>
      </p:grpSp>
      <p:grpSp>
        <p:nvGrpSpPr>
          <p:cNvPr id="44" name="Grupo 43">
            <a:extLst>
              <a:ext uri="{FF2B5EF4-FFF2-40B4-BE49-F238E27FC236}">
                <a16:creationId xmlns:a16="http://schemas.microsoft.com/office/drawing/2014/main" id="{7BA12D34-D016-4072-BCED-75FE8F6D8F41}"/>
              </a:ext>
            </a:extLst>
          </p:cNvPr>
          <p:cNvGrpSpPr/>
          <p:nvPr/>
        </p:nvGrpSpPr>
        <p:grpSpPr>
          <a:xfrm>
            <a:off x="9440779" y="3237360"/>
            <a:ext cx="1823670" cy="1880157"/>
            <a:chOff x="9440779" y="3237360"/>
            <a:chExt cx="1823670" cy="1880157"/>
          </a:xfrm>
        </p:grpSpPr>
        <p:sp>
          <p:nvSpPr>
            <p:cNvPr id="21" name="CuadroTexto 20">
              <a:extLst>
                <a:ext uri="{FF2B5EF4-FFF2-40B4-BE49-F238E27FC236}">
                  <a16:creationId xmlns:a16="http://schemas.microsoft.com/office/drawing/2014/main" id="{9D9D8CA3-37E4-4AC7-85BE-2D294D127310}"/>
                </a:ext>
              </a:extLst>
            </p:cNvPr>
            <p:cNvSpPr txBox="1"/>
            <p:nvPr/>
          </p:nvSpPr>
          <p:spPr>
            <a:xfrm>
              <a:off x="9440779" y="4545202"/>
              <a:ext cx="1823670" cy="572315"/>
            </a:xfrm>
            <a:prstGeom prst="rect">
              <a:avLst/>
            </a:prstGeom>
            <a:noFill/>
          </p:spPr>
          <p:txBody>
            <a:bodyPr wrap="square" lIns="182832" tIns="146266" rIns="182832" bIns="146266" rtlCol="0">
              <a:spAutoFit/>
            </a:bodyPr>
            <a:lstStyle/>
            <a:p>
              <a:pPr algn="ctr">
                <a:lnSpc>
                  <a:spcPct val="90000"/>
                </a:lnSpc>
                <a:spcAft>
                  <a:spcPts val="600"/>
                </a:spcAft>
              </a:pPr>
              <a:r>
                <a:rPr lang="es-CL" sz="1999" dirty="0">
                  <a:gradFill>
                    <a:gsLst>
                      <a:gs pos="2917">
                        <a:schemeClr val="tx1"/>
                      </a:gs>
                      <a:gs pos="30000">
                        <a:schemeClr val="tx1"/>
                      </a:gs>
                    </a:gsLst>
                    <a:lin ang="5400000" scaled="0"/>
                  </a:gradFill>
                </a:rPr>
                <a:t>Confianza</a:t>
              </a:r>
            </a:p>
          </p:txBody>
        </p:sp>
        <p:pic>
          <p:nvPicPr>
            <p:cNvPr id="23" name="Imagen 22" descr="Imagen que contiene dibujo&#10;&#10;Descripción generada automáticamente">
              <a:extLst>
                <a:ext uri="{FF2B5EF4-FFF2-40B4-BE49-F238E27FC236}">
                  <a16:creationId xmlns:a16="http://schemas.microsoft.com/office/drawing/2014/main" id="{834F250C-89D1-4EE9-8372-A13DDF3C428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682098" y="3237360"/>
              <a:ext cx="1404333" cy="1404333"/>
            </a:xfrm>
            <a:prstGeom prst="rect">
              <a:avLst/>
            </a:prstGeom>
          </p:spPr>
        </p:pic>
      </p:grpSp>
      <p:grpSp>
        <p:nvGrpSpPr>
          <p:cNvPr id="42" name="Grupo 41">
            <a:extLst>
              <a:ext uri="{FF2B5EF4-FFF2-40B4-BE49-F238E27FC236}">
                <a16:creationId xmlns:a16="http://schemas.microsoft.com/office/drawing/2014/main" id="{ED7D4F64-32F3-4953-925C-C8EFCAF100A2}"/>
              </a:ext>
            </a:extLst>
          </p:cNvPr>
          <p:cNvGrpSpPr/>
          <p:nvPr/>
        </p:nvGrpSpPr>
        <p:grpSpPr>
          <a:xfrm>
            <a:off x="5330536" y="3320826"/>
            <a:ext cx="1823670" cy="1802784"/>
            <a:chOff x="5330536" y="3320826"/>
            <a:chExt cx="1823670" cy="1802784"/>
          </a:xfrm>
        </p:grpSpPr>
        <p:sp>
          <p:nvSpPr>
            <p:cNvPr id="19" name="CuadroTexto 18">
              <a:extLst>
                <a:ext uri="{FF2B5EF4-FFF2-40B4-BE49-F238E27FC236}">
                  <a16:creationId xmlns:a16="http://schemas.microsoft.com/office/drawing/2014/main" id="{3ED08E04-9C9B-491F-824C-3F3FA0C4A229}"/>
                </a:ext>
              </a:extLst>
            </p:cNvPr>
            <p:cNvSpPr txBox="1"/>
            <p:nvPr/>
          </p:nvSpPr>
          <p:spPr>
            <a:xfrm>
              <a:off x="5330536" y="4551295"/>
              <a:ext cx="1823670" cy="572315"/>
            </a:xfrm>
            <a:prstGeom prst="rect">
              <a:avLst/>
            </a:prstGeom>
            <a:noFill/>
          </p:spPr>
          <p:txBody>
            <a:bodyPr wrap="square" lIns="182832" tIns="146266" rIns="182832" bIns="146266" rtlCol="0">
              <a:spAutoFit/>
            </a:bodyPr>
            <a:lstStyle/>
            <a:p>
              <a:pPr algn="ctr">
                <a:lnSpc>
                  <a:spcPct val="90000"/>
                </a:lnSpc>
                <a:spcAft>
                  <a:spcPts val="600"/>
                </a:spcAft>
              </a:pPr>
              <a:r>
                <a:rPr lang="es-CL" sz="1999" dirty="0">
                  <a:gradFill>
                    <a:gsLst>
                      <a:gs pos="2917">
                        <a:schemeClr val="tx1"/>
                      </a:gs>
                      <a:gs pos="30000">
                        <a:schemeClr val="tx1"/>
                      </a:gs>
                    </a:gsLst>
                    <a:lin ang="5400000" scaled="0"/>
                  </a:gradFill>
                </a:rPr>
                <a:t>Revisamos</a:t>
              </a:r>
            </a:p>
          </p:txBody>
        </p:sp>
        <p:pic>
          <p:nvPicPr>
            <p:cNvPr id="27" name="Imagen 26" descr="Imagen que contiene dibujo&#10;&#10;Descripción generada automáticamente">
              <a:extLst>
                <a:ext uri="{FF2B5EF4-FFF2-40B4-BE49-F238E27FC236}">
                  <a16:creationId xmlns:a16="http://schemas.microsoft.com/office/drawing/2014/main" id="{EF22ACC9-597F-4668-9608-4B77F9AC38B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610793" y="3320826"/>
              <a:ext cx="1404333" cy="1404333"/>
            </a:xfrm>
            <a:prstGeom prst="rect">
              <a:avLst/>
            </a:prstGeom>
          </p:spPr>
        </p:pic>
      </p:grpSp>
      <p:grpSp>
        <p:nvGrpSpPr>
          <p:cNvPr id="40" name="Grupo 39">
            <a:extLst>
              <a:ext uri="{FF2B5EF4-FFF2-40B4-BE49-F238E27FC236}">
                <a16:creationId xmlns:a16="http://schemas.microsoft.com/office/drawing/2014/main" id="{ED02E6D7-DF73-4CA4-8E5A-58EFEF216773}"/>
              </a:ext>
            </a:extLst>
          </p:cNvPr>
          <p:cNvGrpSpPr/>
          <p:nvPr/>
        </p:nvGrpSpPr>
        <p:grpSpPr>
          <a:xfrm>
            <a:off x="1004896" y="3203241"/>
            <a:ext cx="1409456" cy="1964426"/>
            <a:chOff x="1004896" y="3203241"/>
            <a:chExt cx="1409456" cy="1964426"/>
          </a:xfrm>
        </p:grpSpPr>
        <p:sp>
          <p:nvSpPr>
            <p:cNvPr id="17" name="CuadroTexto 16">
              <a:extLst>
                <a:ext uri="{FF2B5EF4-FFF2-40B4-BE49-F238E27FC236}">
                  <a16:creationId xmlns:a16="http://schemas.microsoft.com/office/drawing/2014/main" id="{C0AB662B-D015-4EC7-A2F4-C0106A562A1E}"/>
                </a:ext>
              </a:extLst>
            </p:cNvPr>
            <p:cNvSpPr txBox="1"/>
            <p:nvPr/>
          </p:nvSpPr>
          <p:spPr>
            <a:xfrm>
              <a:off x="1102394" y="4595352"/>
              <a:ext cx="1218988" cy="572315"/>
            </a:xfrm>
            <a:prstGeom prst="rect">
              <a:avLst/>
            </a:prstGeom>
            <a:noFill/>
          </p:spPr>
          <p:txBody>
            <a:bodyPr wrap="square" lIns="182832" tIns="146266" rIns="182832" bIns="146266" rtlCol="0">
              <a:spAutoFit/>
            </a:bodyPr>
            <a:lstStyle/>
            <a:p>
              <a:pPr algn="ctr">
                <a:lnSpc>
                  <a:spcPct val="90000"/>
                </a:lnSpc>
                <a:spcAft>
                  <a:spcPts val="600"/>
                </a:spcAft>
              </a:pPr>
              <a:r>
                <a:rPr lang="es-CL" sz="1999" dirty="0" err="1">
                  <a:gradFill>
                    <a:gsLst>
                      <a:gs pos="2917">
                        <a:schemeClr val="tx1"/>
                      </a:gs>
                      <a:gs pos="30000">
                        <a:schemeClr val="tx1"/>
                      </a:gs>
                    </a:gsLst>
                    <a:lin ang="5400000" scaled="0"/>
                  </a:gradFill>
                </a:rPr>
                <a:t>Cool</a:t>
              </a:r>
              <a:endParaRPr lang="es-CL" sz="1999" dirty="0">
                <a:gradFill>
                  <a:gsLst>
                    <a:gs pos="2917">
                      <a:schemeClr val="tx1"/>
                    </a:gs>
                    <a:gs pos="30000">
                      <a:schemeClr val="tx1"/>
                    </a:gs>
                  </a:gsLst>
                  <a:lin ang="5400000" scaled="0"/>
                </a:gradFill>
              </a:endParaRPr>
            </a:p>
          </p:txBody>
        </p:sp>
        <p:pic>
          <p:nvPicPr>
            <p:cNvPr id="29" name="Imagen 28" descr="Imagen que contiene dibujo&#10;&#10;Descripción generada automáticamente">
              <a:extLst>
                <a:ext uri="{FF2B5EF4-FFF2-40B4-BE49-F238E27FC236}">
                  <a16:creationId xmlns:a16="http://schemas.microsoft.com/office/drawing/2014/main" id="{8E84407B-A3F3-4B08-95A6-D095EA8F1646}"/>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04896" y="3203241"/>
              <a:ext cx="1409456" cy="1409456"/>
            </a:xfrm>
            <a:prstGeom prst="rect">
              <a:avLst/>
            </a:prstGeom>
          </p:spPr>
        </p:pic>
      </p:grpSp>
      <p:grpSp>
        <p:nvGrpSpPr>
          <p:cNvPr id="41" name="Grupo 40">
            <a:extLst>
              <a:ext uri="{FF2B5EF4-FFF2-40B4-BE49-F238E27FC236}">
                <a16:creationId xmlns:a16="http://schemas.microsoft.com/office/drawing/2014/main" id="{B8F9B93E-856E-458E-AE4C-16E9B40B546B}"/>
              </a:ext>
            </a:extLst>
          </p:cNvPr>
          <p:cNvGrpSpPr/>
          <p:nvPr/>
        </p:nvGrpSpPr>
        <p:grpSpPr>
          <a:xfrm>
            <a:off x="3069527" y="3251026"/>
            <a:ext cx="1823670" cy="2149511"/>
            <a:chOff x="3069527" y="3251026"/>
            <a:chExt cx="1823670" cy="2149511"/>
          </a:xfrm>
        </p:grpSpPr>
        <p:sp>
          <p:nvSpPr>
            <p:cNvPr id="18" name="CuadroTexto 17">
              <a:extLst>
                <a:ext uri="{FF2B5EF4-FFF2-40B4-BE49-F238E27FC236}">
                  <a16:creationId xmlns:a16="http://schemas.microsoft.com/office/drawing/2014/main" id="{990276E6-66D8-4186-AB35-8CC092B198BA}"/>
                </a:ext>
              </a:extLst>
            </p:cNvPr>
            <p:cNvSpPr txBox="1"/>
            <p:nvPr/>
          </p:nvSpPr>
          <p:spPr>
            <a:xfrm>
              <a:off x="3069527" y="4551295"/>
              <a:ext cx="1823670" cy="849242"/>
            </a:xfrm>
            <a:prstGeom prst="rect">
              <a:avLst/>
            </a:prstGeom>
            <a:noFill/>
          </p:spPr>
          <p:txBody>
            <a:bodyPr wrap="square" lIns="182832" tIns="146266" rIns="182832" bIns="146266" rtlCol="0">
              <a:spAutoFit/>
            </a:bodyPr>
            <a:lstStyle/>
            <a:p>
              <a:pPr algn="ctr">
                <a:lnSpc>
                  <a:spcPct val="90000"/>
                </a:lnSpc>
                <a:spcAft>
                  <a:spcPts val="600"/>
                </a:spcAft>
              </a:pPr>
              <a:r>
                <a:rPr lang="es-CL" sz="1999" dirty="0">
                  <a:gradFill>
                    <a:gsLst>
                      <a:gs pos="2917">
                        <a:schemeClr val="tx1"/>
                      </a:gs>
                      <a:gs pos="30000">
                        <a:schemeClr val="tx1"/>
                      </a:gs>
                    </a:gsLst>
                    <a:lin ang="5400000" scaled="0"/>
                  </a:gradFill>
                </a:rPr>
                <a:t>Atentos a los cambios</a:t>
              </a:r>
            </a:p>
          </p:txBody>
        </p:sp>
        <p:pic>
          <p:nvPicPr>
            <p:cNvPr id="37" name="Imagen 36">
              <a:extLst>
                <a:ext uri="{FF2B5EF4-FFF2-40B4-BE49-F238E27FC236}">
                  <a16:creationId xmlns:a16="http://schemas.microsoft.com/office/drawing/2014/main" id="{AA611C22-C757-4593-9D4E-BBF9F840F87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341606" y="3251026"/>
              <a:ext cx="1341932" cy="1341932"/>
            </a:xfrm>
            <a:prstGeom prst="rect">
              <a:avLst/>
            </a:prstGeom>
          </p:spPr>
        </p:pic>
      </p:grpSp>
      <p:grpSp>
        <p:nvGrpSpPr>
          <p:cNvPr id="43" name="Grupo 42">
            <a:extLst>
              <a:ext uri="{FF2B5EF4-FFF2-40B4-BE49-F238E27FC236}">
                <a16:creationId xmlns:a16="http://schemas.microsoft.com/office/drawing/2014/main" id="{A697867F-E359-45D4-A1EB-6A812DB48C57}"/>
              </a:ext>
            </a:extLst>
          </p:cNvPr>
          <p:cNvGrpSpPr/>
          <p:nvPr/>
        </p:nvGrpSpPr>
        <p:grpSpPr>
          <a:xfrm>
            <a:off x="7464749" y="3350867"/>
            <a:ext cx="1823670" cy="1772742"/>
            <a:chOff x="7464749" y="3350867"/>
            <a:chExt cx="1823670" cy="1772742"/>
          </a:xfrm>
        </p:grpSpPr>
        <p:sp>
          <p:nvSpPr>
            <p:cNvPr id="20" name="CuadroTexto 19">
              <a:extLst>
                <a:ext uri="{FF2B5EF4-FFF2-40B4-BE49-F238E27FC236}">
                  <a16:creationId xmlns:a16="http://schemas.microsoft.com/office/drawing/2014/main" id="{A6A909D8-F1DC-4F34-A482-D0E71F71808F}"/>
                </a:ext>
              </a:extLst>
            </p:cNvPr>
            <p:cNvSpPr txBox="1"/>
            <p:nvPr/>
          </p:nvSpPr>
          <p:spPr>
            <a:xfrm>
              <a:off x="7464749" y="4551294"/>
              <a:ext cx="1823670" cy="572315"/>
            </a:xfrm>
            <a:prstGeom prst="rect">
              <a:avLst/>
            </a:prstGeom>
            <a:noFill/>
          </p:spPr>
          <p:txBody>
            <a:bodyPr wrap="square" lIns="182832" tIns="146266" rIns="182832" bIns="146266" rtlCol="0">
              <a:spAutoFit/>
            </a:bodyPr>
            <a:lstStyle/>
            <a:p>
              <a:pPr algn="ctr">
                <a:lnSpc>
                  <a:spcPct val="90000"/>
                </a:lnSpc>
                <a:spcAft>
                  <a:spcPts val="600"/>
                </a:spcAft>
              </a:pPr>
              <a:r>
                <a:rPr lang="es-CL" sz="1999" dirty="0">
                  <a:gradFill>
                    <a:gsLst>
                      <a:gs pos="2917">
                        <a:schemeClr val="tx1"/>
                      </a:gs>
                      <a:gs pos="30000">
                        <a:schemeClr val="tx1"/>
                      </a:gs>
                    </a:gsLst>
                    <a:lin ang="5400000" scaled="0"/>
                  </a:gradFill>
                </a:rPr>
                <a:t>Reportamos</a:t>
              </a:r>
            </a:p>
          </p:txBody>
        </p:sp>
        <p:pic>
          <p:nvPicPr>
            <p:cNvPr id="38" name="Imagen 37" descr="Imagen que contiene alimentos, dibujo&#10;&#10;Descripción generada automáticamente">
              <a:extLst>
                <a:ext uri="{FF2B5EF4-FFF2-40B4-BE49-F238E27FC236}">
                  <a16:creationId xmlns:a16="http://schemas.microsoft.com/office/drawing/2014/main" id="{F81022C3-8095-4316-87E6-9F6BBF20AC4D}"/>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736683" y="3350867"/>
              <a:ext cx="1290826" cy="1290826"/>
            </a:xfrm>
            <a:prstGeom prst="rect">
              <a:avLst/>
            </a:prstGeom>
          </p:spPr>
        </p:pic>
      </p:grpSp>
    </p:spTree>
    <p:extLst>
      <p:ext uri="{BB962C8B-B14F-4D97-AF65-F5344CB8AC3E}">
        <p14:creationId xmlns:p14="http://schemas.microsoft.com/office/powerpoint/2010/main" val="877119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500"/>
                                        <p:tgtEl>
                                          <p:spTgt spid="4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fade">
                                      <p:cBhvr>
                                        <p:cTn id="27" dur="500"/>
                                        <p:tgtEl>
                                          <p:spTgt spid="4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469642-15F3-4EE7-AE5B-9C7051B8B8FD}"/>
              </a:ext>
            </a:extLst>
          </p:cNvPr>
          <p:cNvSpPr>
            <a:spLocks noGrp="1"/>
          </p:cNvSpPr>
          <p:nvPr>
            <p:ph type="title"/>
          </p:nvPr>
        </p:nvSpPr>
        <p:spPr>
          <a:xfrm>
            <a:off x="261764" y="292102"/>
            <a:ext cx="9217024" cy="576064"/>
          </a:xfrm>
        </p:spPr>
        <p:txBody>
          <a:bodyPr>
            <a:normAutofit fontScale="90000"/>
          </a:bodyPr>
          <a:lstStyle/>
          <a:p>
            <a:r>
              <a:rPr lang="es-ES" dirty="0"/>
              <a:t>¿ Qué es el                                            ?</a:t>
            </a:r>
          </a:p>
        </p:txBody>
      </p:sp>
      <p:sp>
        <p:nvSpPr>
          <p:cNvPr id="8" name="Marcador de contenido 2">
            <a:extLst>
              <a:ext uri="{FF2B5EF4-FFF2-40B4-BE49-F238E27FC236}">
                <a16:creationId xmlns:a16="http://schemas.microsoft.com/office/drawing/2014/main" id="{18CE8392-9C32-48F4-992D-C61D44C8A39E}"/>
              </a:ext>
            </a:extLst>
          </p:cNvPr>
          <p:cNvSpPr>
            <a:spLocks noGrp="1"/>
          </p:cNvSpPr>
          <p:nvPr>
            <p:ph idx="1"/>
          </p:nvPr>
        </p:nvSpPr>
        <p:spPr>
          <a:xfrm>
            <a:off x="333773" y="1196752"/>
            <a:ext cx="11521278" cy="5369145"/>
          </a:xfrm>
        </p:spPr>
        <p:txBody>
          <a:bodyPr/>
          <a:lstStyle/>
          <a:p>
            <a:r>
              <a:rPr lang="es-ES" dirty="0"/>
              <a:t>Algunas definiciones:</a:t>
            </a:r>
          </a:p>
          <a:p>
            <a:pPr lvl="1"/>
            <a:r>
              <a:rPr lang="es-ES" dirty="0"/>
              <a:t>Un Sistema de Versionado de Código (SVC) en abstracto es lo que nos permite compartir el código fuente de nuestros desarrollos y a la vez mantener un registro de los cambios por los que va pasando.</a:t>
            </a:r>
            <a:br>
              <a:rPr lang="es-ES" dirty="0"/>
            </a:br>
            <a:r>
              <a:rPr lang="es-ES" i="1" dirty="0"/>
              <a:t> - Práctica del Desarrollo de Software </a:t>
            </a:r>
            <a:r>
              <a:rPr lang="es-ES" sz="1200" i="1" dirty="0"/>
              <a:t>(</a:t>
            </a:r>
            <a:r>
              <a:rPr lang="es-ES" sz="1200" i="1" dirty="0">
                <a:hlinkClick r:id="rId2"/>
              </a:rPr>
              <a:t>https://sites.google.com/site/practicadesarrollosoft/temario/sistemas-de-versionado-de-cdigo</a:t>
            </a:r>
            <a:r>
              <a:rPr lang="es-ES" sz="1200" i="1" dirty="0"/>
              <a:t>)</a:t>
            </a:r>
          </a:p>
          <a:p>
            <a:pPr lvl="1"/>
            <a:r>
              <a:rPr lang="es-ES" dirty="0"/>
              <a:t>Un Sistema de Versionado de Código(SVC) es algo esencial para todos los programadores, ya que este les ayuda a poder compartir nuestro código a los desarrolladores, y así estos obtendrían una copia local y publicar cambios a un repositorio. </a:t>
            </a:r>
            <a:br>
              <a:rPr lang="es-ES" dirty="0"/>
            </a:br>
            <a:r>
              <a:rPr lang="es-ES" dirty="0"/>
              <a:t>- </a:t>
            </a:r>
            <a:r>
              <a:rPr lang="es-ES" i="1" dirty="0"/>
              <a:t>Andrea García, 2019 </a:t>
            </a:r>
            <a:r>
              <a:rPr lang="es-ES" sz="1200" i="1" dirty="0"/>
              <a:t>(</a:t>
            </a:r>
            <a:r>
              <a:rPr lang="es-ES" sz="1200" i="1" dirty="0">
                <a:hlinkClick r:id="rId3"/>
              </a:rPr>
              <a:t>https://medium.com/@andreagarcia_94938/las-herramientas-de-versionamiento-de-c%C3%B3digo-8a96a88d1702</a:t>
            </a:r>
            <a:r>
              <a:rPr lang="es-ES" sz="1200" i="1" dirty="0"/>
              <a:t>)</a:t>
            </a:r>
          </a:p>
          <a:p>
            <a:pPr lvl="1"/>
            <a:r>
              <a:rPr lang="es-ES" dirty="0"/>
              <a:t>Los programas para control de versiones son un grupo de aplicaciones originalmente ideadas para gestionar ágilmente los cambios en el código fuente de los programas y poder revertirlos, cuyo ámbito ha sido ampliado pasando del concepto control de versiones al de gestión de configuración de software, en el que se engloban todas las actividades que pueden realizarse por un equipo sobre un gran proyecto software u otra actividad que genere ficheros digitales (por ejemplo: documentos, ofertas, dibujos, esquemas, etcétera).</a:t>
            </a:r>
            <a:br>
              <a:rPr lang="es-ES" dirty="0"/>
            </a:br>
            <a:r>
              <a:rPr lang="es-ES" dirty="0"/>
              <a:t>- </a:t>
            </a:r>
            <a:r>
              <a:rPr lang="es-ES" i="1" dirty="0"/>
              <a:t>Wikipedia </a:t>
            </a:r>
            <a:r>
              <a:rPr lang="es-ES" sz="1200" i="1" dirty="0"/>
              <a:t>(</a:t>
            </a:r>
            <a:r>
              <a:rPr lang="es-ES" sz="1200" i="1" dirty="0">
                <a:hlinkClick r:id="rId4"/>
              </a:rPr>
              <a:t>https://es.wikipedia.org/wiki/Programas_para_control_de_versiones</a:t>
            </a:r>
            <a:r>
              <a:rPr lang="es-ES" sz="1200" i="1" dirty="0"/>
              <a:t>)</a:t>
            </a:r>
            <a:endParaRPr lang="es-ES" dirty="0"/>
          </a:p>
        </p:txBody>
      </p:sp>
      <p:sp>
        <p:nvSpPr>
          <p:cNvPr id="9" name="Título 3">
            <a:extLst>
              <a:ext uri="{FF2B5EF4-FFF2-40B4-BE49-F238E27FC236}">
                <a16:creationId xmlns:a16="http://schemas.microsoft.com/office/drawing/2014/main" id="{FAFA1C8C-88AB-4F28-B5D2-AFB298DDEA8F}"/>
              </a:ext>
            </a:extLst>
          </p:cNvPr>
          <p:cNvSpPr txBox="1">
            <a:spLocks/>
          </p:cNvSpPr>
          <p:nvPr/>
        </p:nvSpPr>
        <p:spPr>
          <a:xfrm>
            <a:off x="2277988" y="292102"/>
            <a:ext cx="4246576" cy="59140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r>
              <a:rPr lang="es-CL" sz="3200" dirty="0"/>
              <a:t>Versionado de Código</a:t>
            </a:r>
          </a:p>
        </p:txBody>
      </p:sp>
    </p:spTree>
    <p:extLst>
      <p:ext uri="{BB962C8B-B14F-4D97-AF65-F5344CB8AC3E}">
        <p14:creationId xmlns:p14="http://schemas.microsoft.com/office/powerpoint/2010/main" val="2735764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arcador de contenido 2">
            <a:extLst>
              <a:ext uri="{FF2B5EF4-FFF2-40B4-BE49-F238E27FC236}">
                <a16:creationId xmlns:a16="http://schemas.microsoft.com/office/drawing/2014/main" id="{18CE8392-9C32-48F4-992D-C61D44C8A39E}"/>
              </a:ext>
            </a:extLst>
          </p:cNvPr>
          <p:cNvSpPr>
            <a:spLocks noGrp="1"/>
          </p:cNvSpPr>
          <p:nvPr>
            <p:ph idx="1"/>
          </p:nvPr>
        </p:nvSpPr>
        <p:spPr>
          <a:xfrm>
            <a:off x="333773" y="1196752"/>
            <a:ext cx="11521278" cy="5369145"/>
          </a:xfrm>
        </p:spPr>
        <p:txBody>
          <a:bodyPr/>
          <a:lstStyle/>
          <a:p>
            <a:r>
              <a:rPr lang="es-ES" dirty="0"/>
              <a:t>Entonces…</a:t>
            </a:r>
          </a:p>
          <a:p>
            <a:pPr lvl="1"/>
            <a:r>
              <a:rPr lang="es-ES" dirty="0"/>
              <a:t>En palabras simples, el versionado de código es una técnica que permite llevar un control de nuestro código tanto para nosotros como para el equipo de trabajo</a:t>
            </a:r>
          </a:p>
          <a:p>
            <a:pPr lvl="1"/>
            <a:endParaRPr lang="es-ES" dirty="0"/>
          </a:p>
        </p:txBody>
      </p:sp>
      <p:pic>
        <p:nvPicPr>
          <p:cNvPr id="1026" name="Picture 2" descr="Image for post">
            <a:extLst>
              <a:ext uri="{FF2B5EF4-FFF2-40B4-BE49-F238E27FC236}">
                <a16:creationId xmlns:a16="http://schemas.microsoft.com/office/drawing/2014/main" id="{ACD51BE6-4E91-4CD1-B894-7485C261D1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9956" y="2780928"/>
            <a:ext cx="7056784" cy="3528393"/>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FFF66F3B-C72B-4008-B4DF-F71D6EE5AFC9}"/>
              </a:ext>
            </a:extLst>
          </p:cNvPr>
          <p:cNvSpPr>
            <a:spLocks noGrp="1"/>
          </p:cNvSpPr>
          <p:nvPr>
            <p:ph type="title"/>
          </p:nvPr>
        </p:nvSpPr>
        <p:spPr>
          <a:xfrm>
            <a:off x="261764" y="292102"/>
            <a:ext cx="9217024" cy="576064"/>
          </a:xfrm>
        </p:spPr>
        <p:txBody>
          <a:bodyPr>
            <a:normAutofit fontScale="90000"/>
          </a:bodyPr>
          <a:lstStyle/>
          <a:p>
            <a:r>
              <a:rPr lang="es-ES" dirty="0"/>
              <a:t>¿ Qué es el                                            ?</a:t>
            </a:r>
          </a:p>
        </p:txBody>
      </p:sp>
      <p:sp>
        <p:nvSpPr>
          <p:cNvPr id="11" name="Título 3">
            <a:extLst>
              <a:ext uri="{FF2B5EF4-FFF2-40B4-BE49-F238E27FC236}">
                <a16:creationId xmlns:a16="http://schemas.microsoft.com/office/drawing/2014/main" id="{B7984908-05F9-4032-9550-74CCC645C4CC}"/>
              </a:ext>
            </a:extLst>
          </p:cNvPr>
          <p:cNvSpPr txBox="1">
            <a:spLocks/>
          </p:cNvSpPr>
          <p:nvPr/>
        </p:nvSpPr>
        <p:spPr>
          <a:xfrm>
            <a:off x="2277988" y="292102"/>
            <a:ext cx="4246576" cy="59140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r>
              <a:rPr lang="es-CL" sz="3200" dirty="0"/>
              <a:t>Versionado de Código</a:t>
            </a:r>
          </a:p>
        </p:txBody>
      </p:sp>
    </p:spTree>
    <p:extLst>
      <p:ext uri="{BB962C8B-B14F-4D97-AF65-F5344CB8AC3E}">
        <p14:creationId xmlns:p14="http://schemas.microsoft.com/office/powerpoint/2010/main" val="5153118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fade">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C291550D-AEB0-4ED5-9A51-C1BEB29EE4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2284" y="980728"/>
            <a:ext cx="3810000" cy="1524000"/>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02B39F98-8868-4DA5-A89A-FD129D6B54B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3812" y="1268760"/>
            <a:ext cx="3410744" cy="2040762"/>
          </a:xfrm>
          <a:prstGeom prst="rect">
            <a:avLst/>
          </a:prstGeom>
        </p:spPr>
      </p:pic>
      <p:pic>
        <p:nvPicPr>
          <p:cNvPr id="6" name="Imagen 5">
            <a:extLst>
              <a:ext uri="{FF2B5EF4-FFF2-40B4-BE49-F238E27FC236}">
                <a16:creationId xmlns:a16="http://schemas.microsoft.com/office/drawing/2014/main" id="{C6132A86-917C-499B-9273-BB8624538A9E}"/>
              </a:ext>
            </a:extLst>
          </p:cNvPr>
          <p:cNvPicPr>
            <a:picLocks noChangeAspect="1"/>
          </p:cNvPicPr>
          <p:nvPr/>
        </p:nvPicPr>
        <p:blipFill>
          <a:blip r:embed="rId4"/>
          <a:stretch>
            <a:fillRect/>
          </a:stretch>
        </p:blipFill>
        <p:spPr>
          <a:xfrm>
            <a:off x="2638028" y="3861048"/>
            <a:ext cx="2176205" cy="2623434"/>
          </a:xfrm>
          <a:prstGeom prst="rect">
            <a:avLst/>
          </a:prstGeom>
        </p:spPr>
      </p:pic>
      <p:pic>
        <p:nvPicPr>
          <p:cNvPr id="2052" name="Picture 4" descr="Install CVS server on Ubuntu - Huong Dan Java">
            <a:extLst>
              <a:ext uri="{FF2B5EF4-FFF2-40B4-BE49-F238E27FC236}">
                <a16:creationId xmlns:a16="http://schemas.microsoft.com/office/drawing/2014/main" id="{5759250A-E8DF-40B7-BBD4-AA804BC76D6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1338" t="1804" r="19355" b="7982"/>
          <a:stretch/>
        </p:blipFill>
        <p:spPr bwMode="auto">
          <a:xfrm>
            <a:off x="9334772" y="1775621"/>
            <a:ext cx="1800200" cy="2313241"/>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n 11">
            <a:extLst>
              <a:ext uri="{FF2B5EF4-FFF2-40B4-BE49-F238E27FC236}">
                <a16:creationId xmlns:a16="http://schemas.microsoft.com/office/drawing/2014/main" id="{8C5B31B0-ACBD-4CD2-B9B1-1F9AAD2B770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28879" y="4353273"/>
            <a:ext cx="3132252" cy="1307975"/>
          </a:xfrm>
          <a:prstGeom prst="rect">
            <a:avLst/>
          </a:prstGeom>
        </p:spPr>
      </p:pic>
      <p:sp>
        <p:nvSpPr>
          <p:cNvPr id="15" name="Título 1">
            <a:extLst>
              <a:ext uri="{FF2B5EF4-FFF2-40B4-BE49-F238E27FC236}">
                <a16:creationId xmlns:a16="http://schemas.microsoft.com/office/drawing/2014/main" id="{7AD91A5E-5308-4E5C-80BA-699F46876B7F}"/>
              </a:ext>
            </a:extLst>
          </p:cNvPr>
          <p:cNvSpPr>
            <a:spLocks noGrp="1"/>
          </p:cNvSpPr>
          <p:nvPr>
            <p:ph type="title"/>
          </p:nvPr>
        </p:nvSpPr>
        <p:spPr>
          <a:xfrm>
            <a:off x="261764" y="292102"/>
            <a:ext cx="9217024" cy="576064"/>
          </a:xfrm>
        </p:spPr>
        <p:txBody>
          <a:bodyPr>
            <a:normAutofit fontScale="90000"/>
          </a:bodyPr>
          <a:lstStyle/>
          <a:p>
            <a:r>
              <a:rPr lang="es-ES" dirty="0"/>
              <a:t>Herramientas de </a:t>
            </a:r>
          </a:p>
        </p:txBody>
      </p:sp>
      <p:sp>
        <p:nvSpPr>
          <p:cNvPr id="16" name="Título 3">
            <a:extLst>
              <a:ext uri="{FF2B5EF4-FFF2-40B4-BE49-F238E27FC236}">
                <a16:creationId xmlns:a16="http://schemas.microsoft.com/office/drawing/2014/main" id="{BEBEF295-5412-46B7-80B5-C86B76D82844}"/>
              </a:ext>
            </a:extLst>
          </p:cNvPr>
          <p:cNvSpPr txBox="1">
            <a:spLocks/>
          </p:cNvSpPr>
          <p:nvPr/>
        </p:nvSpPr>
        <p:spPr>
          <a:xfrm>
            <a:off x="3286100" y="284429"/>
            <a:ext cx="4246576" cy="59140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r>
              <a:rPr lang="es-CL" sz="3200" dirty="0"/>
              <a:t>Versionado de Código</a:t>
            </a:r>
          </a:p>
        </p:txBody>
      </p:sp>
    </p:spTree>
    <p:extLst>
      <p:ext uri="{BB962C8B-B14F-4D97-AF65-F5344CB8AC3E}">
        <p14:creationId xmlns:p14="http://schemas.microsoft.com/office/powerpoint/2010/main" val="1414667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500"/>
                                        <p:tgtEl>
                                          <p:spTgt spid="205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52"/>
                                        </p:tgtEl>
                                        <p:attrNameLst>
                                          <p:attrName>style.visibility</p:attrName>
                                        </p:attrNameLst>
                                      </p:cBhvr>
                                      <p:to>
                                        <p:strVal val="visible"/>
                                      </p:to>
                                    </p:set>
                                    <p:animEffect transition="in" filter="fade">
                                      <p:cBhvr>
                                        <p:cTn id="17" dur="500"/>
                                        <p:tgtEl>
                                          <p:spTgt spid="205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AB47E132-772C-48EA-B2C3-AEFA05208FC9}"/>
              </a:ext>
            </a:extLst>
          </p:cNvPr>
          <p:cNvSpPr/>
          <p:nvPr/>
        </p:nvSpPr>
        <p:spPr>
          <a:xfrm>
            <a:off x="405780" y="1340768"/>
            <a:ext cx="11235970" cy="4524315"/>
          </a:xfrm>
          <a:prstGeom prst="rect">
            <a:avLst/>
          </a:prstGeom>
        </p:spPr>
        <p:txBody>
          <a:bodyPr wrap="square">
            <a:spAutoFit/>
          </a:bodyPr>
          <a:lstStyle/>
          <a:p>
            <a:pPr marL="285750" indent="-285750" algn="just">
              <a:buFont typeface="Arial" panose="020B0604020202020204" pitchFamily="34" charset="0"/>
              <a:buChar char="•"/>
            </a:pPr>
            <a:r>
              <a:rPr lang="es-ES" sz="2400" dirty="0"/>
              <a:t>Git es un software de control de versiones diseñado por Linus Torvalds, creador del </a:t>
            </a:r>
            <a:r>
              <a:rPr lang="es-ES" sz="2400" dirty="0" err="1"/>
              <a:t>Kernel</a:t>
            </a:r>
            <a:r>
              <a:rPr lang="es-ES" sz="2400" dirty="0"/>
              <a:t> de Linux, pensando en la eficiencia y la confiabilidad del mantenimiento de versiones de aplicaciones cuando éstas tienen un gran número de archivos de código fuente. Su propósito es llevar registro de los cambios en archivos de computadora y coordinar el trabajo que varias personas realizan sobre archivos compartidos. </a:t>
            </a:r>
          </a:p>
          <a:p>
            <a:pPr marL="285750" indent="-285750" algn="just">
              <a:buFont typeface="Arial" panose="020B0604020202020204" pitchFamily="34" charset="0"/>
              <a:buChar char="•"/>
            </a:pPr>
            <a:endParaRPr lang="es-ES" sz="2400" dirty="0"/>
          </a:p>
          <a:p>
            <a:pPr marL="285750" indent="-285750" algn="just">
              <a:buFont typeface="Arial" panose="020B0604020202020204" pitchFamily="34" charset="0"/>
              <a:buChar char="•"/>
            </a:pPr>
            <a:r>
              <a:rPr lang="es-MX" sz="2400" dirty="0"/>
              <a:t>GIT puede servir para controlar versiones:</a:t>
            </a:r>
          </a:p>
          <a:p>
            <a:pPr marL="742950" lvl="1" indent="-285750" algn="just">
              <a:buFont typeface="Arial" panose="020B0604020202020204" pitchFamily="34" charset="0"/>
              <a:buChar char="•"/>
            </a:pPr>
            <a:r>
              <a:rPr lang="es-MX" sz="2400" dirty="0"/>
              <a:t>Documentos, </a:t>
            </a:r>
          </a:p>
          <a:p>
            <a:pPr marL="742950" lvl="1" indent="-285750" algn="just">
              <a:buFont typeface="Arial" panose="020B0604020202020204" pitchFamily="34" charset="0"/>
              <a:buChar char="•"/>
            </a:pPr>
            <a:r>
              <a:rPr lang="es-MX" sz="2400" dirty="0"/>
              <a:t>Archivos,</a:t>
            </a:r>
          </a:p>
          <a:p>
            <a:pPr marL="742950" lvl="1" indent="-285750" algn="just">
              <a:buFont typeface="Arial" panose="020B0604020202020204" pitchFamily="34" charset="0"/>
              <a:buChar char="•"/>
            </a:pPr>
            <a:r>
              <a:rPr lang="es-MX" sz="2400" dirty="0"/>
              <a:t>Conjuntos de archivos sin necesidad de limitarlo a desarrollos de software.</a:t>
            </a:r>
          </a:p>
          <a:p>
            <a:pPr algn="just"/>
            <a:endParaRPr lang="es-MX" sz="2400" dirty="0"/>
          </a:p>
          <a:p>
            <a:pPr marL="285750" indent="-285750" algn="just">
              <a:buFont typeface="Arial" panose="020B0604020202020204" pitchFamily="34" charset="0"/>
              <a:buChar char="•"/>
            </a:pPr>
            <a:r>
              <a:rPr lang="es-MX" sz="2400" dirty="0"/>
              <a:t>Está disponible en Windows , Linux y Mac</a:t>
            </a:r>
          </a:p>
        </p:txBody>
      </p:sp>
      <p:sp>
        <p:nvSpPr>
          <p:cNvPr id="7" name="Título 1">
            <a:extLst>
              <a:ext uri="{FF2B5EF4-FFF2-40B4-BE49-F238E27FC236}">
                <a16:creationId xmlns:a16="http://schemas.microsoft.com/office/drawing/2014/main" id="{233B1A4B-DE0F-468C-BCF8-4EFB14F7966E}"/>
              </a:ext>
            </a:extLst>
          </p:cNvPr>
          <p:cNvSpPr txBox="1">
            <a:spLocks/>
          </p:cNvSpPr>
          <p:nvPr/>
        </p:nvSpPr>
        <p:spPr>
          <a:xfrm>
            <a:off x="189756" y="332656"/>
            <a:ext cx="4611233" cy="7946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cap="all" baseline="0">
                <a:solidFill>
                  <a:schemeClr val="tx1"/>
                </a:solidFill>
                <a:latin typeface="+mj-lt"/>
                <a:ea typeface="+mj-ea"/>
                <a:cs typeface="+mj-cs"/>
              </a:defRPr>
            </a:lvl1pPr>
          </a:lstStyle>
          <a:p>
            <a:r>
              <a:rPr lang="es-CL" dirty="0"/>
              <a:t>¿QUÉ ES               ? </a:t>
            </a:r>
          </a:p>
        </p:txBody>
      </p:sp>
      <p:pic>
        <p:nvPicPr>
          <p:cNvPr id="4" name="Imagen 3">
            <a:extLst>
              <a:ext uri="{FF2B5EF4-FFF2-40B4-BE49-F238E27FC236}">
                <a16:creationId xmlns:a16="http://schemas.microsoft.com/office/drawing/2014/main" id="{174E7CCE-78B5-4A13-8CBB-5A3F9F3E8C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04745" y="370923"/>
            <a:ext cx="1656184" cy="691594"/>
          </a:xfrm>
          <a:prstGeom prst="rect">
            <a:avLst/>
          </a:prstGeom>
        </p:spPr>
      </p:pic>
    </p:spTree>
    <p:extLst>
      <p:ext uri="{BB962C8B-B14F-4D97-AF65-F5344CB8AC3E}">
        <p14:creationId xmlns:p14="http://schemas.microsoft.com/office/powerpoint/2010/main" val="1593391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60F8CE-2857-4A9E-B1BE-A37308597098}"/>
              </a:ext>
            </a:extLst>
          </p:cNvPr>
          <p:cNvSpPr>
            <a:spLocks noGrp="1"/>
          </p:cNvSpPr>
          <p:nvPr>
            <p:ph type="title"/>
          </p:nvPr>
        </p:nvSpPr>
        <p:spPr>
          <a:xfrm>
            <a:off x="3276462" y="1772816"/>
            <a:ext cx="5274841" cy="771872"/>
          </a:xfrm>
        </p:spPr>
        <p:txBody>
          <a:bodyPr>
            <a:noAutofit/>
          </a:bodyPr>
          <a:lstStyle/>
          <a:p>
            <a:r>
              <a:rPr lang="es-CL" sz="5400" dirty="0"/>
              <a:t>Herramientas de</a:t>
            </a:r>
          </a:p>
        </p:txBody>
      </p:sp>
      <p:pic>
        <p:nvPicPr>
          <p:cNvPr id="4" name="Imagen 3">
            <a:extLst>
              <a:ext uri="{FF2B5EF4-FFF2-40B4-BE49-F238E27FC236}">
                <a16:creationId xmlns:a16="http://schemas.microsoft.com/office/drawing/2014/main" id="{5EED638E-1A47-445F-937D-5A8A4952F7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10236" y="2704678"/>
            <a:ext cx="2690824" cy="1123642"/>
          </a:xfrm>
          <a:prstGeom prst="rect">
            <a:avLst/>
          </a:prstGeom>
        </p:spPr>
      </p:pic>
    </p:spTree>
    <p:extLst>
      <p:ext uri="{BB962C8B-B14F-4D97-AF65-F5344CB8AC3E}">
        <p14:creationId xmlns:p14="http://schemas.microsoft.com/office/powerpoint/2010/main" val="75960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Túnel azul digital 16 × 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908_TF02895261_TF02895261.potx" id="{408D3025-4796-40C5-A420-4B86355D8C1A}" vid="{9B9A56E1-CA61-4AB5-B8B3-A8E151813968}"/>
    </a:ext>
  </a:extLst>
</a:theme>
</file>

<file path=ppt/theme/theme2.xml><?xml version="1.0" encoding="utf-8"?>
<a:theme xmlns:a="http://schemas.openxmlformats.org/drawingml/2006/main" name="Tema de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ema de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4228E6B-D70C-44BB-A81F-A245495F612B}">
  <ds:schemaRefs>
    <ds:schemaRef ds:uri="http://schemas.microsoft.com/sharepoint/v3/contenttype/forms"/>
  </ds:schemaRefs>
</ds:datastoreItem>
</file>

<file path=customXml/itemProps2.xml><?xml version="1.0" encoding="utf-8"?>
<ds:datastoreItem xmlns:ds="http://schemas.openxmlformats.org/officeDocument/2006/customXml" ds:itemID="{00E41224-0370-4595-877C-23316CD80004}">
  <ds:schemaRefs>
    <ds:schemaRef ds:uri="http://schemas.microsoft.com/office/2006/metadata/properties"/>
    <ds:schemaRef ds:uri="http://schemas.microsoft.com/office/infopath/2007/PartnerControls"/>
    <ds:schemaRef ds:uri="4873beb7-5857-4685-be1f-d57550cc96cc"/>
  </ds:schemaRefs>
</ds:datastoreItem>
</file>

<file path=customXml/itemProps3.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862</Words>
  <Application>Microsoft Office PowerPoint</Application>
  <PresentationFormat>Personalizado</PresentationFormat>
  <Paragraphs>119</Paragraphs>
  <Slides>19</Slides>
  <Notes>3</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19</vt:i4>
      </vt:variant>
    </vt:vector>
  </HeadingPairs>
  <TitlesOfParts>
    <vt:vector size="24" baseType="lpstr">
      <vt:lpstr>Arial</vt:lpstr>
      <vt:lpstr>Consolas</vt:lpstr>
      <vt:lpstr>Corbel</vt:lpstr>
      <vt:lpstr>Segoe UI Light</vt:lpstr>
      <vt:lpstr>Túnel azul digital 16 × 9</vt:lpstr>
      <vt:lpstr>Versionado de Código</vt:lpstr>
      <vt:lpstr>¿Necesita ayuda?</vt:lpstr>
      <vt:lpstr>Presentación de PowerPoint</vt:lpstr>
      <vt:lpstr>Presentación de PowerPoint</vt:lpstr>
      <vt:lpstr>¿ Qué es el                                            ?</vt:lpstr>
      <vt:lpstr>¿ Qué es el                                            ?</vt:lpstr>
      <vt:lpstr>Herramientas de </vt:lpstr>
      <vt:lpstr>Presentación de PowerPoint</vt:lpstr>
      <vt:lpstr>Herramientas de</vt:lpstr>
      <vt:lpstr>Herramientas de</vt:lpstr>
      <vt:lpstr>Clientes y repositorios</vt:lpstr>
      <vt:lpstr>Clientes y repositorios </vt:lpstr>
      <vt:lpstr>Creando cuenta en</vt:lpstr>
      <vt:lpstr>Comandos y uso de </vt:lpstr>
      <vt:lpstr>Comandos y uso de </vt:lpstr>
      <vt:lpstr>Comandos y uso de </vt:lpstr>
      <vt:lpstr>Comandos y uso de </vt:lpstr>
      <vt:lpstr>Próxima sesión…</vt:lpstr>
      <vt:lpstr>Versionado de Código con Git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2020-07-14T06:49:50Z</dcterms:created>
  <dcterms:modified xsi:type="dcterms:W3CDTF">2020-07-14T23:39:11Z</dcterms:modified>
</cp:coreProperties>
</file>

<file path=docProps/thumbnail.jpeg>
</file>